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9"/>
  </p:notesMasterIdLst>
  <p:sldIdLst>
    <p:sldId id="465" r:id="rId2"/>
    <p:sldId id="467" r:id="rId3"/>
    <p:sldId id="472" r:id="rId4"/>
    <p:sldId id="473" r:id="rId5"/>
    <p:sldId id="478" r:id="rId6"/>
    <p:sldId id="475" r:id="rId7"/>
    <p:sldId id="476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3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2D"/>
    <a:srgbClr val="1A5FC4"/>
    <a:srgbClr val="DCF1F4"/>
    <a:srgbClr val="83C5E7"/>
    <a:srgbClr val="50CDD1"/>
    <a:srgbClr val="E93E2D"/>
    <a:srgbClr val="00B304"/>
    <a:srgbClr val="A3BDDD"/>
    <a:srgbClr val="215968"/>
    <a:srgbClr val="6D9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88889" autoAdjust="0"/>
  </p:normalViewPr>
  <p:slideViewPr>
    <p:cSldViewPr>
      <p:cViewPr varScale="1">
        <p:scale>
          <a:sx n="152" d="100"/>
          <a:sy n="152" d="100"/>
        </p:scale>
        <p:origin x="252" y="132"/>
      </p:cViewPr>
      <p:guideLst>
        <p:guide orient="horz" pos="1620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6A9C8-6AB5-480C-A49B-82CB0555C28D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F52D81B-4AD8-4F70-84AD-D096CB61CAFD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A45D02FA-30E6-4452-815C-EE87623B5586}" type="parTrans" cxnId="{75ABDF1D-09CB-4FA9-B018-7745359F8121}">
      <dgm:prSet/>
      <dgm:spPr/>
      <dgm:t>
        <a:bodyPr/>
        <a:lstStyle/>
        <a:p>
          <a:endParaRPr lang="ru-RU"/>
        </a:p>
      </dgm:t>
    </dgm:pt>
    <dgm:pt modelId="{46104D30-1605-41D0-81D3-C0D3E8F53369}" type="sibTrans" cxnId="{75ABDF1D-09CB-4FA9-B018-7745359F8121}">
      <dgm:prSet/>
      <dgm:spPr/>
      <dgm:t>
        <a:bodyPr/>
        <a:lstStyle/>
        <a:p>
          <a:endParaRPr lang="ru-RU"/>
        </a:p>
      </dgm:t>
    </dgm:pt>
    <dgm:pt modelId="{811231BC-1D06-43CC-8F7C-CC1B3FB0AA4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F79323B-6DBF-4834-9B62-B7B8A690924A}" type="parTrans" cxnId="{F771BD5E-A52A-4D89-BAA4-B3980C68411A}">
      <dgm:prSet/>
      <dgm:spPr/>
      <dgm:t>
        <a:bodyPr/>
        <a:lstStyle/>
        <a:p>
          <a:endParaRPr lang="ru-RU"/>
        </a:p>
      </dgm:t>
    </dgm:pt>
    <dgm:pt modelId="{59114DAD-CAAB-495E-8DA3-5884C7179141}" type="sibTrans" cxnId="{F771BD5E-A52A-4D89-BAA4-B3980C68411A}">
      <dgm:prSet/>
      <dgm:spPr/>
      <dgm:t>
        <a:bodyPr/>
        <a:lstStyle/>
        <a:p>
          <a:endParaRPr lang="ru-RU"/>
        </a:p>
      </dgm:t>
    </dgm:pt>
    <dgm:pt modelId="{B0E481FB-FDDD-4AC2-A0D1-A43BFD1CFE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DC94C8AE-AE04-46C5-B4D4-9F52DBB66DE1}" type="parTrans" cxnId="{1995386A-3898-4106-82DD-27925B200768}">
      <dgm:prSet/>
      <dgm:spPr/>
      <dgm:t>
        <a:bodyPr/>
        <a:lstStyle/>
        <a:p>
          <a:endParaRPr lang="ru-RU"/>
        </a:p>
      </dgm:t>
    </dgm:pt>
    <dgm:pt modelId="{721D44B8-37CE-41AA-8FF5-50CAE7472C0A}" type="sibTrans" cxnId="{1995386A-3898-4106-82DD-27925B200768}">
      <dgm:prSet/>
      <dgm:spPr/>
      <dgm:t>
        <a:bodyPr/>
        <a:lstStyle/>
        <a:p>
          <a:endParaRPr lang="ru-RU"/>
        </a:p>
      </dgm:t>
    </dgm:pt>
    <dgm:pt modelId="{228CE543-E153-491E-8E1D-F17C6D709C9F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7F183B7-B9A8-45F5-9F8A-C52A6C31462E}" type="parTrans" cxnId="{F2B6693B-8D8E-45B9-9207-5CE78B31E8CA}">
      <dgm:prSet/>
      <dgm:spPr/>
      <dgm:t>
        <a:bodyPr/>
        <a:lstStyle/>
        <a:p>
          <a:endParaRPr lang="ru-RU"/>
        </a:p>
      </dgm:t>
    </dgm:pt>
    <dgm:pt modelId="{67C44B32-ECBC-4CD9-9804-A17D5956A375}" type="sibTrans" cxnId="{F2B6693B-8D8E-45B9-9207-5CE78B31E8CA}">
      <dgm:prSet/>
      <dgm:spPr/>
      <dgm:t>
        <a:bodyPr/>
        <a:lstStyle/>
        <a:p>
          <a:endParaRPr lang="ru-RU"/>
        </a:p>
      </dgm:t>
    </dgm:pt>
    <dgm:pt modelId="{1071CDCA-DAA3-409A-B0B1-7F9A02928D7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0A9BAE21-B67F-406E-BCD0-AAF708FAE026}" type="parTrans" cxnId="{51E26AE8-CE00-4879-AAC0-2A593890CCD2}">
      <dgm:prSet/>
      <dgm:spPr/>
      <dgm:t>
        <a:bodyPr/>
        <a:lstStyle/>
        <a:p>
          <a:endParaRPr lang="ru-RU"/>
        </a:p>
      </dgm:t>
    </dgm:pt>
    <dgm:pt modelId="{CE98E04A-1036-4D69-80B1-7D39B530FBEE}" type="sibTrans" cxnId="{51E26AE8-CE00-4879-AAC0-2A593890CCD2}">
      <dgm:prSet/>
      <dgm:spPr/>
      <dgm:t>
        <a:bodyPr/>
        <a:lstStyle/>
        <a:p>
          <a:endParaRPr lang="ru-RU"/>
        </a:p>
      </dgm:t>
    </dgm:pt>
    <dgm:pt modelId="{668A9EA4-6BA3-4FEC-946E-A9187A121EF4}" type="pres">
      <dgm:prSet presAssocID="{4996A9C8-6AB5-480C-A49B-82CB0555C2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D8B018-7239-46A1-897F-29E5678611DA}" type="pres">
      <dgm:prSet presAssocID="{8F52D81B-4AD8-4F70-84AD-D096CB61CAFD}" presName="hierRoot1" presStyleCnt="0"/>
      <dgm:spPr/>
    </dgm:pt>
    <dgm:pt modelId="{3690FC93-4DD2-4E8E-90C2-550A47EF5883}" type="pres">
      <dgm:prSet presAssocID="{8F52D81B-4AD8-4F70-84AD-D096CB61CAFD}" presName="composite" presStyleCnt="0"/>
      <dgm:spPr/>
    </dgm:pt>
    <dgm:pt modelId="{6601B5E6-5CB9-4A36-848B-AC60B6DF2733}" type="pres">
      <dgm:prSet presAssocID="{8F52D81B-4AD8-4F70-84AD-D096CB61CAFD}" presName="background" presStyleLbl="node0" presStyleIdx="0" presStyleCnt="1"/>
      <dgm:spPr/>
    </dgm:pt>
    <dgm:pt modelId="{4622CFAB-4B3F-4D59-A9B4-F8B4A6404494}" type="pres">
      <dgm:prSet presAssocID="{8F52D81B-4AD8-4F70-84AD-D096CB61CAF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B6E407-A603-4FC5-BF9F-679CBEAC2A13}" type="pres">
      <dgm:prSet presAssocID="{8F52D81B-4AD8-4F70-84AD-D096CB61CAFD}" presName="hierChild2" presStyleCnt="0"/>
      <dgm:spPr/>
    </dgm:pt>
    <dgm:pt modelId="{09DE0D13-7931-4390-9B3D-C0E8E4CBF5B9}" type="pres">
      <dgm:prSet presAssocID="{CF79323B-6DBF-4834-9B62-B7B8A69092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C82E5AC-9168-4173-A994-244249D54814}" type="pres">
      <dgm:prSet presAssocID="{811231BC-1D06-43CC-8F7C-CC1B3FB0AA4C}" presName="hierRoot2" presStyleCnt="0"/>
      <dgm:spPr/>
    </dgm:pt>
    <dgm:pt modelId="{0A487B5E-5CF7-42F4-BF78-01CE24BDE2BB}" type="pres">
      <dgm:prSet presAssocID="{811231BC-1D06-43CC-8F7C-CC1B3FB0AA4C}" presName="composite2" presStyleCnt="0"/>
      <dgm:spPr/>
    </dgm:pt>
    <dgm:pt modelId="{E5DC8C9E-40DB-4F96-AFB5-E33CB6CA575D}" type="pres">
      <dgm:prSet presAssocID="{811231BC-1D06-43CC-8F7C-CC1B3FB0AA4C}" presName="background2" presStyleLbl="node2" presStyleIdx="0" presStyleCnt="2"/>
      <dgm:spPr/>
    </dgm:pt>
    <dgm:pt modelId="{524023C2-3742-497A-8226-4CE3A76FFAC3}" type="pres">
      <dgm:prSet presAssocID="{811231BC-1D06-43CC-8F7C-CC1B3FB0AA4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DF2EC-C37E-49CD-A2C0-11B9F14AA678}" type="pres">
      <dgm:prSet presAssocID="{811231BC-1D06-43CC-8F7C-CC1B3FB0AA4C}" presName="hierChild3" presStyleCnt="0"/>
      <dgm:spPr/>
    </dgm:pt>
    <dgm:pt modelId="{36AF7898-0720-4D3C-9CE5-39A961881CF0}" type="pres">
      <dgm:prSet presAssocID="{DC94C8AE-AE04-46C5-B4D4-9F52DBB66DE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6A3A4DA-FDF2-47D6-A4E8-DF07B08A1BA0}" type="pres">
      <dgm:prSet presAssocID="{B0E481FB-FDDD-4AC2-A0D1-A43BFD1CFEA6}" presName="hierRoot3" presStyleCnt="0"/>
      <dgm:spPr/>
    </dgm:pt>
    <dgm:pt modelId="{ADA8CEC7-AEE6-4719-BA0D-1683BD6091B9}" type="pres">
      <dgm:prSet presAssocID="{B0E481FB-FDDD-4AC2-A0D1-A43BFD1CFEA6}" presName="composite3" presStyleCnt="0"/>
      <dgm:spPr/>
    </dgm:pt>
    <dgm:pt modelId="{F9F37EA3-727B-453F-B9D2-3BDFED9689E3}" type="pres">
      <dgm:prSet presAssocID="{B0E481FB-FDDD-4AC2-A0D1-A43BFD1CFEA6}" presName="background3" presStyleLbl="node3" presStyleIdx="0" presStyleCnt="2"/>
      <dgm:spPr/>
    </dgm:pt>
    <dgm:pt modelId="{1B2D26C5-7B7C-4028-AF96-A41681F85D7D}" type="pres">
      <dgm:prSet presAssocID="{B0E481FB-FDDD-4AC2-A0D1-A43BFD1CFEA6}" presName="text3" presStyleLbl="fgAcc3" presStyleIdx="0" presStyleCnt="2" custScaleX="111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EC0243-2888-4375-B79B-240F1EC1977E}" type="pres">
      <dgm:prSet presAssocID="{B0E481FB-FDDD-4AC2-A0D1-A43BFD1CFEA6}" presName="hierChild4" presStyleCnt="0"/>
      <dgm:spPr/>
    </dgm:pt>
    <dgm:pt modelId="{47F03E4C-B14F-45C9-B66E-03805B18ABC9}" type="pres">
      <dgm:prSet presAssocID="{17F183B7-B9A8-45F5-9F8A-C52A6C31462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CC81D56-1628-4103-9730-412E64BCF8BC}" type="pres">
      <dgm:prSet presAssocID="{228CE543-E153-491E-8E1D-F17C6D709C9F}" presName="hierRoot3" presStyleCnt="0"/>
      <dgm:spPr/>
    </dgm:pt>
    <dgm:pt modelId="{3D0F44CC-4A90-4ACD-87D1-9911BCFF3183}" type="pres">
      <dgm:prSet presAssocID="{228CE543-E153-491E-8E1D-F17C6D709C9F}" presName="composite3" presStyleCnt="0"/>
      <dgm:spPr/>
    </dgm:pt>
    <dgm:pt modelId="{33E5E092-A7C1-4668-ABFF-B4D7D6F28007}" type="pres">
      <dgm:prSet presAssocID="{228CE543-E153-491E-8E1D-F17C6D709C9F}" presName="background3" presStyleLbl="node3" presStyleIdx="1" presStyleCnt="2"/>
      <dgm:spPr/>
    </dgm:pt>
    <dgm:pt modelId="{6268DB30-35CC-4356-8CCA-B77A59CCDF9A}" type="pres">
      <dgm:prSet presAssocID="{228CE543-E153-491E-8E1D-F17C6D709C9F}" presName="text3" presStyleLbl="fgAcc3" presStyleIdx="1" presStyleCnt="2" custScaleX="1188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9313EE-D26B-4F72-A6A2-64D9F1630731}" type="pres">
      <dgm:prSet presAssocID="{228CE543-E153-491E-8E1D-F17C6D709C9F}" presName="hierChild4" presStyleCnt="0"/>
      <dgm:spPr/>
    </dgm:pt>
    <dgm:pt modelId="{2A2CE9A6-B78F-45BF-90BB-E21555BFC4CC}" type="pres">
      <dgm:prSet presAssocID="{0A9BAE21-B67F-406E-BCD0-AAF708FAE02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418152D-1D5F-4E2E-88BE-97D9BA190C81}" type="pres">
      <dgm:prSet presAssocID="{1071CDCA-DAA3-409A-B0B1-7F9A02928D7B}" presName="hierRoot2" presStyleCnt="0"/>
      <dgm:spPr/>
    </dgm:pt>
    <dgm:pt modelId="{49417416-633C-4181-8DE3-0695C886BE0F}" type="pres">
      <dgm:prSet presAssocID="{1071CDCA-DAA3-409A-B0B1-7F9A02928D7B}" presName="composite2" presStyleCnt="0"/>
      <dgm:spPr/>
    </dgm:pt>
    <dgm:pt modelId="{B74C18AE-64D6-4205-ADB1-005C6B111677}" type="pres">
      <dgm:prSet presAssocID="{1071CDCA-DAA3-409A-B0B1-7F9A02928D7B}" presName="background2" presStyleLbl="node2" presStyleIdx="1" presStyleCnt="2"/>
      <dgm:spPr/>
    </dgm:pt>
    <dgm:pt modelId="{DFF194C8-2761-4211-B6C3-31FF3FBBC9D7}" type="pres">
      <dgm:prSet presAssocID="{1071CDCA-DAA3-409A-B0B1-7F9A02928D7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B100C-CFC3-4F87-8835-DF63525C8F9C}" type="pres">
      <dgm:prSet presAssocID="{1071CDCA-DAA3-409A-B0B1-7F9A02928D7B}" presName="hierChild3" presStyleCnt="0"/>
      <dgm:spPr/>
    </dgm:pt>
  </dgm:ptLst>
  <dgm:cxnLst>
    <dgm:cxn modelId="{9A5ED8F7-A95C-4A87-A61C-59679301F1DE}" type="presOf" srcId="{8F52D81B-4AD8-4F70-84AD-D096CB61CAFD}" destId="{4622CFAB-4B3F-4D59-A9B4-F8B4A6404494}" srcOrd="0" destOrd="0" presId="urn:microsoft.com/office/officeart/2005/8/layout/hierarchy1"/>
    <dgm:cxn modelId="{40C41F36-EFF6-49F3-965F-762E80B4036F}" type="presOf" srcId="{0A9BAE21-B67F-406E-BCD0-AAF708FAE026}" destId="{2A2CE9A6-B78F-45BF-90BB-E21555BFC4CC}" srcOrd="0" destOrd="0" presId="urn:microsoft.com/office/officeart/2005/8/layout/hierarchy1"/>
    <dgm:cxn modelId="{1995386A-3898-4106-82DD-27925B200768}" srcId="{811231BC-1D06-43CC-8F7C-CC1B3FB0AA4C}" destId="{B0E481FB-FDDD-4AC2-A0D1-A43BFD1CFEA6}" srcOrd="0" destOrd="0" parTransId="{DC94C8AE-AE04-46C5-B4D4-9F52DBB66DE1}" sibTransId="{721D44B8-37CE-41AA-8FF5-50CAE7472C0A}"/>
    <dgm:cxn modelId="{C189E42C-CAF8-4D57-A68A-90F577A5D643}" type="presOf" srcId="{CF79323B-6DBF-4834-9B62-B7B8A690924A}" destId="{09DE0D13-7931-4390-9B3D-C0E8E4CBF5B9}" srcOrd="0" destOrd="0" presId="urn:microsoft.com/office/officeart/2005/8/layout/hierarchy1"/>
    <dgm:cxn modelId="{51E26AE8-CE00-4879-AAC0-2A593890CCD2}" srcId="{8F52D81B-4AD8-4F70-84AD-D096CB61CAFD}" destId="{1071CDCA-DAA3-409A-B0B1-7F9A02928D7B}" srcOrd="1" destOrd="0" parTransId="{0A9BAE21-B67F-406E-BCD0-AAF708FAE026}" sibTransId="{CE98E04A-1036-4D69-80B1-7D39B530FBEE}"/>
    <dgm:cxn modelId="{6ACC2C61-3C0E-4F6A-B74A-0DE01D71225E}" type="presOf" srcId="{17F183B7-B9A8-45F5-9F8A-C52A6C31462E}" destId="{47F03E4C-B14F-45C9-B66E-03805B18ABC9}" srcOrd="0" destOrd="0" presId="urn:microsoft.com/office/officeart/2005/8/layout/hierarchy1"/>
    <dgm:cxn modelId="{75ABDF1D-09CB-4FA9-B018-7745359F8121}" srcId="{4996A9C8-6AB5-480C-A49B-82CB0555C28D}" destId="{8F52D81B-4AD8-4F70-84AD-D096CB61CAFD}" srcOrd="0" destOrd="0" parTransId="{A45D02FA-30E6-4452-815C-EE87623B5586}" sibTransId="{46104D30-1605-41D0-81D3-C0D3E8F53369}"/>
    <dgm:cxn modelId="{F5A840E9-4F16-42A4-9A81-102F6FFE876F}" type="presOf" srcId="{811231BC-1D06-43CC-8F7C-CC1B3FB0AA4C}" destId="{524023C2-3742-497A-8226-4CE3A76FFAC3}" srcOrd="0" destOrd="0" presId="urn:microsoft.com/office/officeart/2005/8/layout/hierarchy1"/>
    <dgm:cxn modelId="{F771BD5E-A52A-4D89-BAA4-B3980C68411A}" srcId="{8F52D81B-4AD8-4F70-84AD-D096CB61CAFD}" destId="{811231BC-1D06-43CC-8F7C-CC1B3FB0AA4C}" srcOrd="0" destOrd="0" parTransId="{CF79323B-6DBF-4834-9B62-B7B8A690924A}" sibTransId="{59114DAD-CAAB-495E-8DA3-5884C7179141}"/>
    <dgm:cxn modelId="{8D56453D-4734-4559-89E2-B4C1FCF5D182}" type="presOf" srcId="{DC94C8AE-AE04-46C5-B4D4-9F52DBB66DE1}" destId="{36AF7898-0720-4D3C-9CE5-39A961881CF0}" srcOrd="0" destOrd="0" presId="urn:microsoft.com/office/officeart/2005/8/layout/hierarchy1"/>
    <dgm:cxn modelId="{290E1F82-29CB-497F-B0ED-316FAE4C374F}" type="presOf" srcId="{228CE543-E153-491E-8E1D-F17C6D709C9F}" destId="{6268DB30-35CC-4356-8CCA-B77A59CCDF9A}" srcOrd="0" destOrd="0" presId="urn:microsoft.com/office/officeart/2005/8/layout/hierarchy1"/>
    <dgm:cxn modelId="{F2B6693B-8D8E-45B9-9207-5CE78B31E8CA}" srcId="{811231BC-1D06-43CC-8F7C-CC1B3FB0AA4C}" destId="{228CE543-E153-491E-8E1D-F17C6D709C9F}" srcOrd="1" destOrd="0" parTransId="{17F183B7-B9A8-45F5-9F8A-C52A6C31462E}" sibTransId="{67C44B32-ECBC-4CD9-9804-A17D5956A375}"/>
    <dgm:cxn modelId="{E8D1E8D3-F3AC-4956-AA94-41C272EB3E0A}" type="presOf" srcId="{B0E481FB-FDDD-4AC2-A0D1-A43BFD1CFEA6}" destId="{1B2D26C5-7B7C-4028-AF96-A41681F85D7D}" srcOrd="0" destOrd="0" presId="urn:microsoft.com/office/officeart/2005/8/layout/hierarchy1"/>
    <dgm:cxn modelId="{C0260FA3-A398-4C19-AF67-281E5C2D6D35}" type="presOf" srcId="{4996A9C8-6AB5-480C-A49B-82CB0555C28D}" destId="{668A9EA4-6BA3-4FEC-946E-A9187A121EF4}" srcOrd="0" destOrd="0" presId="urn:microsoft.com/office/officeart/2005/8/layout/hierarchy1"/>
    <dgm:cxn modelId="{B00CFBB8-5A21-4275-94B6-0143C4F926E8}" type="presOf" srcId="{1071CDCA-DAA3-409A-B0B1-7F9A02928D7B}" destId="{DFF194C8-2761-4211-B6C3-31FF3FBBC9D7}" srcOrd="0" destOrd="0" presId="urn:microsoft.com/office/officeart/2005/8/layout/hierarchy1"/>
    <dgm:cxn modelId="{F273FAEB-9CF4-444E-80F3-CBBE15F015CB}" type="presParOf" srcId="{668A9EA4-6BA3-4FEC-946E-A9187A121EF4}" destId="{0FD8B018-7239-46A1-897F-29E5678611DA}" srcOrd="0" destOrd="0" presId="urn:microsoft.com/office/officeart/2005/8/layout/hierarchy1"/>
    <dgm:cxn modelId="{E72EEB89-FFC7-498E-B772-5F82B0F24859}" type="presParOf" srcId="{0FD8B018-7239-46A1-897F-29E5678611DA}" destId="{3690FC93-4DD2-4E8E-90C2-550A47EF5883}" srcOrd="0" destOrd="0" presId="urn:microsoft.com/office/officeart/2005/8/layout/hierarchy1"/>
    <dgm:cxn modelId="{183655E5-C00B-4FCB-93FC-51F9A358F22F}" type="presParOf" srcId="{3690FC93-4DD2-4E8E-90C2-550A47EF5883}" destId="{6601B5E6-5CB9-4A36-848B-AC60B6DF2733}" srcOrd="0" destOrd="0" presId="urn:microsoft.com/office/officeart/2005/8/layout/hierarchy1"/>
    <dgm:cxn modelId="{99E5B453-F461-4D61-ADE3-A610FEBAC9A9}" type="presParOf" srcId="{3690FC93-4DD2-4E8E-90C2-550A47EF5883}" destId="{4622CFAB-4B3F-4D59-A9B4-F8B4A6404494}" srcOrd="1" destOrd="0" presId="urn:microsoft.com/office/officeart/2005/8/layout/hierarchy1"/>
    <dgm:cxn modelId="{BEFC6B54-84D3-4ACC-AF34-065FC73A132F}" type="presParOf" srcId="{0FD8B018-7239-46A1-897F-29E5678611DA}" destId="{2DB6E407-A603-4FC5-BF9F-679CBEAC2A13}" srcOrd="1" destOrd="0" presId="urn:microsoft.com/office/officeart/2005/8/layout/hierarchy1"/>
    <dgm:cxn modelId="{A8ACBC69-AF4D-47DA-AD4B-A2FCA327E9D3}" type="presParOf" srcId="{2DB6E407-A603-4FC5-BF9F-679CBEAC2A13}" destId="{09DE0D13-7931-4390-9B3D-C0E8E4CBF5B9}" srcOrd="0" destOrd="0" presId="urn:microsoft.com/office/officeart/2005/8/layout/hierarchy1"/>
    <dgm:cxn modelId="{A56383BC-7BA5-4639-8B4D-24C8CCE60BC5}" type="presParOf" srcId="{2DB6E407-A603-4FC5-BF9F-679CBEAC2A13}" destId="{9C82E5AC-9168-4173-A994-244249D54814}" srcOrd="1" destOrd="0" presId="urn:microsoft.com/office/officeart/2005/8/layout/hierarchy1"/>
    <dgm:cxn modelId="{0844092F-520B-4F3F-87C0-2F79B7B4739B}" type="presParOf" srcId="{9C82E5AC-9168-4173-A994-244249D54814}" destId="{0A487B5E-5CF7-42F4-BF78-01CE24BDE2BB}" srcOrd="0" destOrd="0" presId="urn:microsoft.com/office/officeart/2005/8/layout/hierarchy1"/>
    <dgm:cxn modelId="{C9BBF940-A5E8-4C4D-8D1F-72526AC8438D}" type="presParOf" srcId="{0A487B5E-5CF7-42F4-BF78-01CE24BDE2BB}" destId="{E5DC8C9E-40DB-4F96-AFB5-E33CB6CA575D}" srcOrd="0" destOrd="0" presId="urn:microsoft.com/office/officeart/2005/8/layout/hierarchy1"/>
    <dgm:cxn modelId="{638CD270-F28D-4FA1-9DC6-615AD829C776}" type="presParOf" srcId="{0A487B5E-5CF7-42F4-BF78-01CE24BDE2BB}" destId="{524023C2-3742-497A-8226-4CE3A76FFAC3}" srcOrd="1" destOrd="0" presId="urn:microsoft.com/office/officeart/2005/8/layout/hierarchy1"/>
    <dgm:cxn modelId="{A836EB56-7AFA-4ABC-975F-CDBBFFB1D90A}" type="presParOf" srcId="{9C82E5AC-9168-4173-A994-244249D54814}" destId="{F00DF2EC-C37E-49CD-A2C0-11B9F14AA678}" srcOrd="1" destOrd="0" presId="urn:microsoft.com/office/officeart/2005/8/layout/hierarchy1"/>
    <dgm:cxn modelId="{6CE9AF75-131A-43CB-9FA5-030DDCB35837}" type="presParOf" srcId="{F00DF2EC-C37E-49CD-A2C0-11B9F14AA678}" destId="{36AF7898-0720-4D3C-9CE5-39A961881CF0}" srcOrd="0" destOrd="0" presId="urn:microsoft.com/office/officeart/2005/8/layout/hierarchy1"/>
    <dgm:cxn modelId="{1D4808A9-5DF5-4AFF-91D7-F2E1CA7DAD50}" type="presParOf" srcId="{F00DF2EC-C37E-49CD-A2C0-11B9F14AA678}" destId="{F6A3A4DA-FDF2-47D6-A4E8-DF07B08A1BA0}" srcOrd="1" destOrd="0" presId="urn:microsoft.com/office/officeart/2005/8/layout/hierarchy1"/>
    <dgm:cxn modelId="{CCE6B49B-E4D5-4244-BBA0-86D9845CBBA5}" type="presParOf" srcId="{F6A3A4DA-FDF2-47D6-A4E8-DF07B08A1BA0}" destId="{ADA8CEC7-AEE6-4719-BA0D-1683BD6091B9}" srcOrd="0" destOrd="0" presId="urn:microsoft.com/office/officeart/2005/8/layout/hierarchy1"/>
    <dgm:cxn modelId="{910BC6FD-DC34-4C83-BB89-4F5E7965D938}" type="presParOf" srcId="{ADA8CEC7-AEE6-4719-BA0D-1683BD6091B9}" destId="{F9F37EA3-727B-453F-B9D2-3BDFED9689E3}" srcOrd="0" destOrd="0" presId="urn:microsoft.com/office/officeart/2005/8/layout/hierarchy1"/>
    <dgm:cxn modelId="{D38604D0-DD45-4925-88B4-0E4E52AB56D5}" type="presParOf" srcId="{ADA8CEC7-AEE6-4719-BA0D-1683BD6091B9}" destId="{1B2D26C5-7B7C-4028-AF96-A41681F85D7D}" srcOrd="1" destOrd="0" presId="urn:microsoft.com/office/officeart/2005/8/layout/hierarchy1"/>
    <dgm:cxn modelId="{FC0170FA-BD01-4BE2-9723-7CC22A85369C}" type="presParOf" srcId="{F6A3A4DA-FDF2-47D6-A4E8-DF07B08A1BA0}" destId="{2EEC0243-2888-4375-B79B-240F1EC1977E}" srcOrd="1" destOrd="0" presId="urn:microsoft.com/office/officeart/2005/8/layout/hierarchy1"/>
    <dgm:cxn modelId="{87F5B65D-5C03-4B45-ABBB-D436F95159C8}" type="presParOf" srcId="{F00DF2EC-C37E-49CD-A2C0-11B9F14AA678}" destId="{47F03E4C-B14F-45C9-B66E-03805B18ABC9}" srcOrd="2" destOrd="0" presId="urn:microsoft.com/office/officeart/2005/8/layout/hierarchy1"/>
    <dgm:cxn modelId="{754D588B-A226-4AAE-836B-31C058AEA5E9}" type="presParOf" srcId="{F00DF2EC-C37E-49CD-A2C0-11B9F14AA678}" destId="{9CC81D56-1628-4103-9730-412E64BCF8BC}" srcOrd="3" destOrd="0" presId="urn:microsoft.com/office/officeart/2005/8/layout/hierarchy1"/>
    <dgm:cxn modelId="{2AD63DDB-13EB-46C7-8BAB-77B592720084}" type="presParOf" srcId="{9CC81D56-1628-4103-9730-412E64BCF8BC}" destId="{3D0F44CC-4A90-4ACD-87D1-9911BCFF3183}" srcOrd="0" destOrd="0" presId="urn:microsoft.com/office/officeart/2005/8/layout/hierarchy1"/>
    <dgm:cxn modelId="{F0208725-49A8-4A3D-8986-8F6C795B3A28}" type="presParOf" srcId="{3D0F44CC-4A90-4ACD-87D1-9911BCFF3183}" destId="{33E5E092-A7C1-4668-ABFF-B4D7D6F28007}" srcOrd="0" destOrd="0" presId="urn:microsoft.com/office/officeart/2005/8/layout/hierarchy1"/>
    <dgm:cxn modelId="{2311FAA8-BE1A-4E3E-8FDC-076AF150DA11}" type="presParOf" srcId="{3D0F44CC-4A90-4ACD-87D1-9911BCFF3183}" destId="{6268DB30-35CC-4356-8CCA-B77A59CCDF9A}" srcOrd="1" destOrd="0" presId="urn:microsoft.com/office/officeart/2005/8/layout/hierarchy1"/>
    <dgm:cxn modelId="{C5D7D1B2-2632-4203-8FEE-EECC12B11F31}" type="presParOf" srcId="{9CC81D56-1628-4103-9730-412E64BCF8BC}" destId="{E29313EE-D26B-4F72-A6A2-64D9F1630731}" srcOrd="1" destOrd="0" presId="urn:microsoft.com/office/officeart/2005/8/layout/hierarchy1"/>
    <dgm:cxn modelId="{FCD05520-0BEB-4D53-B1A2-68C5204272C8}" type="presParOf" srcId="{2DB6E407-A603-4FC5-BF9F-679CBEAC2A13}" destId="{2A2CE9A6-B78F-45BF-90BB-E21555BFC4CC}" srcOrd="2" destOrd="0" presId="urn:microsoft.com/office/officeart/2005/8/layout/hierarchy1"/>
    <dgm:cxn modelId="{EF5AD937-D75F-49AB-8928-C8C083F805D2}" type="presParOf" srcId="{2DB6E407-A603-4FC5-BF9F-679CBEAC2A13}" destId="{B418152D-1D5F-4E2E-88BE-97D9BA190C81}" srcOrd="3" destOrd="0" presId="urn:microsoft.com/office/officeart/2005/8/layout/hierarchy1"/>
    <dgm:cxn modelId="{717DFE38-CC04-46E0-B44C-C9D47C4A1703}" type="presParOf" srcId="{B418152D-1D5F-4E2E-88BE-97D9BA190C81}" destId="{49417416-633C-4181-8DE3-0695C886BE0F}" srcOrd="0" destOrd="0" presId="urn:microsoft.com/office/officeart/2005/8/layout/hierarchy1"/>
    <dgm:cxn modelId="{5D2A22DA-4DFB-4C9B-8230-B279C4BD08B4}" type="presParOf" srcId="{49417416-633C-4181-8DE3-0695C886BE0F}" destId="{B74C18AE-64D6-4205-ADB1-005C6B111677}" srcOrd="0" destOrd="0" presId="urn:microsoft.com/office/officeart/2005/8/layout/hierarchy1"/>
    <dgm:cxn modelId="{D2A88ED1-917E-4870-A30E-B34E661FD2E8}" type="presParOf" srcId="{49417416-633C-4181-8DE3-0695C886BE0F}" destId="{DFF194C8-2761-4211-B6C3-31FF3FBBC9D7}" srcOrd="1" destOrd="0" presId="urn:microsoft.com/office/officeart/2005/8/layout/hierarchy1"/>
    <dgm:cxn modelId="{709BBDFA-DCF1-4F84-9C76-EF3899E0F04A}" type="presParOf" srcId="{B418152D-1D5F-4E2E-88BE-97D9BA190C81}" destId="{0ABB100C-CFC3-4F87-8835-DF63525C8F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98ABE-6AF2-4EA1-9EB8-C0F04A22B109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8A19782-493A-487B-9504-9EAC6EB13739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B547AC0-56B0-431C-BB65-013F47DBC1E9}" type="parTrans" cxnId="{208F1D7B-AAEF-4742-B730-ED824FD2980D}">
      <dgm:prSet/>
      <dgm:spPr/>
      <dgm:t>
        <a:bodyPr/>
        <a:lstStyle/>
        <a:p>
          <a:endParaRPr lang="ru-RU"/>
        </a:p>
      </dgm:t>
    </dgm:pt>
    <dgm:pt modelId="{B2A7A876-8AD0-43F3-B299-69D0177A0947}" type="sibTrans" cxnId="{208F1D7B-AAEF-4742-B730-ED824FD2980D}">
      <dgm:prSet/>
      <dgm:spPr/>
      <dgm:t>
        <a:bodyPr/>
        <a:lstStyle/>
        <a:p>
          <a:endParaRPr lang="ru-RU"/>
        </a:p>
      </dgm:t>
    </dgm:pt>
    <dgm:pt modelId="{B0C28653-AEE9-4F5B-8A3A-08D512004BF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83B0EB26-9D68-49FB-9EA2-F1817634C8DA}" type="parTrans" cxnId="{C80481F0-7535-4108-B562-D465831DE952}">
      <dgm:prSet/>
      <dgm:spPr/>
      <dgm:t>
        <a:bodyPr/>
        <a:lstStyle/>
        <a:p>
          <a:endParaRPr lang="ru-RU"/>
        </a:p>
      </dgm:t>
    </dgm:pt>
    <dgm:pt modelId="{9F709B01-6A5B-4D20-81F5-DCD5CC7963B4}" type="sibTrans" cxnId="{C80481F0-7535-4108-B562-D465831DE952}">
      <dgm:prSet/>
      <dgm:spPr/>
      <dgm:t>
        <a:bodyPr/>
        <a:lstStyle/>
        <a:p>
          <a:endParaRPr lang="ru-RU"/>
        </a:p>
      </dgm:t>
    </dgm:pt>
    <dgm:pt modelId="{27646252-85D0-493E-AB55-419963D39781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E666923E-5504-41B4-AFC9-BB194B945684}" type="parTrans" cxnId="{D746E286-59B3-41FA-9A5C-A99844C17A55}">
      <dgm:prSet/>
      <dgm:spPr/>
      <dgm:t>
        <a:bodyPr/>
        <a:lstStyle/>
        <a:p>
          <a:endParaRPr lang="ru-RU"/>
        </a:p>
      </dgm:t>
    </dgm:pt>
    <dgm:pt modelId="{AEEE8746-2175-4833-AB3B-33753147A358}" type="sibTrans" cxnId="{D746E286-59B3-41FA-9A5C-A99844C17A55}">
      <dgm:prSet/>
      <dgm:spPr/>
      <dgm:t>
        <a:bodyPr/>
        <a:lstStyle/>
        <a:p>
          <a:endParaRPr lang="ru-RU"/>
        </a:p>
      </dgm:t>
    </dgm:pt>
    <dgm:pt modelId="{8F079016-DDC8-4EEF-9BCC-E3E64A65E08C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9F10A396-5B2D-44F2-B7EC-4BF7D16C09D2}" type="parTrans" cxnId="{12C03C50-3E13-43C2-AF17-B1E8BE9B604D}">
      <dgm:prSet/>
      <dgm:spPr/>
      <dgm:t>
        <a:bodyPr/>
        <a:lstStyle/>
        <a:p>
          <a:endParaRPr lang="ru-RU"/>
        </a:p>
      </dgm:t>
    </dgm:pt>
    <dgm:pt modelId="{1E727040-A15C-4FEC-833A-60C55C43F2BB}" type="sibTrans" cxnId="{12C03C50-3E13-43C2-AF17-B1E8BE9B604D}">
      <dgm:prSet/>
      <dgm:spPr/>
      <dgm:t>
        <a:bodyPr/>
        <a:lstStyle/>
        <a:p>
          <a:endParaRPr lang="ru-RU"/>
        </a:p>
      </dgm:t>
    </dgm:pt>
    <dgm:pt modelId="{F6130374-C111-4F49-AA18-A2A7D39FA572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1DA060-2A5B-4053-A1B7-2B8ED9F52B5E}" type="parTrans" cxnId="{70F6AF8E-4A43-4A89-82B5-3EFDB0EF2F7D}">
      <dgm:prSet/>
      <dgm:spPr/>
      <dgm:t>
        <a:bodyPr/>
        <a:lstStyle/>
        <a:p>
          <a:endParaRPr lang="ru-RU"/>
        </a:p>
      </dgm:t>
    </dgm:pt>
    <dgm:pt modelId="{2B3ED5A4-135E-4532-B2EA-D5FE6391C7E5}" type="sibTrans" cxnId="{70F6AF8E-4A43-4A89-82B5-3EFDB0EF2F7D}">
      <dgm:prSet/>
      <dgm:spPr/>
      <dgm:t>
        <a:bodyPr/>
        <a:lstStyle/>
        <a:p>
          <a:endParaRPr lang="ru-RU"/>
        </a:p>
      </dgm:t>
    </dgm:pt>
    <dgm:pt modelId="{1E5A9568-4BFA-4FE0-A0FF-79D2BDFB20BB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761AEA2-D5A6-47CB-9712-6BDBD5E3772F}" type="parTrans" cxnId="{FA30BE45-8D74-4195-8586-3B0F406C4C58}">
      <dgm:prSet/>
      <dgm:spPr/>
      <dgm:t>
        <a:bodyPr/>
        <a:lstStyle/>
        <a:p>
          <a:endParaRPr lang="ru-RU"/>
        </a:p>
      </dgm:t>
    </dgm:pt>
    <dgm:pt modelId="{D1AC3562-5786-40C1-A8E5-C1D77C16E970}" type="sibTrans" cxnId="{FA30BE45-8D74-4195-8586-3B0F406C4C58}">
      <dgm:prSet/>
      <dgm:spPr/>
      <dgm:t>
        <a:bodyPr/>
        <a:lstStyle/>
        <a:p>
          <a:endParaRPr lang="ru-RU"/>
        </a:p>
      </dgm:t>
    </dgm:pt>
    <dgm:pt modelId="{1A0B1E51-A6EF-4232-B890-1F31E795D508}" type="pres">
      <dgm:prSet presAssocID="{7F598ABE-6AF2-4EA1-9EB8-C0F04A22B1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690F96-5F9B-42E3-92C5-1E35A8D3ED25}" type="pres">
      <dgm:prSet presAssocID="{38A19782-493A-487B-9504-9EAC6EB13739}" presName="hierRoot1" presStyleCnt="0"/>
      <dgm:spPr/>
    </dgm:pt>
    <dgm:pt modelId="{74183896-CEAE-40F6-9985-45154FDA5533}" type="pres">
      <dgm:prSet presAssocID="{38A19782-493A-487B-9504-9EAC6EB13739}" presName="composite" presStyleCnt="0"/>
      <dgm:spPr/>
    </dgm:pt>
    <dgm:pt modelId="{CBD54AF5-DD88-4662-A5EF-1FAD7E629478}" type="pres">
      <dgm:prSet presAssocID="{38A19782-493A-487B-9504-9EAC6EB13739}" presName="background" presStyleLbl="node0" presStyleIdx="0" presStyleCnt="1"/>
      <dgm:spPr/>
    </dgm:pt>
    <dgm:pt modelId="{8B6EC8DD-ECD8-439F-B9A9-9270123F43FF}" type="pres">
      <dgm:prSet presAssocID="{38A19782-493A-487B-9504-9EAC6EB13739}" presName="text" presStyleLbl="fgAcc0" presStyleIdx="0" presStyleCnt="1" custScaleX="10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C36E87-AD2C-4885-B863-E4900A2FFE86}" type="pres">
      <dgm:prSet presAssocID="{38A19782-493A-487B-9504-9EAC6EB13739}" presName="hierChild2" presStyleCnt="0"/>
      <dgm:spPr/>
    </dgm:pt>
    <dgm:pt modelId="{95ED82AA-B2AA-4E20-8376-2001AC68615D}" type="pres">
      <dgm:prSet presAssocID="{83B0EB26-9D68-49FB-9EA2-F1817634C8D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29FB2E0-D8A0-4D67-8DA9-80EA2C5A5D3D}" type="pres">
      <dgm:prSet presAssocID="{B0C28653-AEE9-4F5B-8A3A-08D512004BF8}" presName="hierRoot2" presStyleCnt="0"/>
      <dgm:spPr/>
    </dgm:pt>
    <dgm:pt modelId="{D7258E49-8BF0-4462-B8F5-2B388C66F086}" type="pres">
      <dgm:prSet presAssocID="{B0C28653-AEE9-4F5B-8A3A-08D512004BF8}" presName="composite2" presStyleCnt="0"/>
      <dgm:spPr/>
    </dgm:pt>
    <dgm:pt modelId="{EA1041EE-D5BF-4627-B533-22EABFDACE0B}" type="pres">
      <dgm:prSet presAssocID="{B0C28653-AEE9-4F5B-8A3A-08D512004BF8}" presName="background2" presStyleLbl="node2" presStyleIdx="0" presStyleCnt="2"/>
      <dgm:spPr/>
    </dgm:pt>
    <dgm:pt modelId="{75C274E1-76AC-47E9-9F5F-76B6BE3A0B46}" type="pres">
      <dgm:prSet presAssocID="{B0C28653-AEE9-4F5B-8A3A-08D512004BF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751B5C-32B0-45E6-B443-55E8518420B0}" type="pres">
      <dgm:prSet presAssocID="{B0C28653-AEE9-4F5B-8A3A-08D512004BF8}" presName="hierChild3" presStyleCnt="0"/>
      <dgm:spPr/>
    </dgm:pt>
    <dgm:pt modelId="{7DF7B3A5-B8AD-449E-B13B-4BCA9B3895D6}" type="pres">
      <dgm:prSet presAssocID="{E666923E-5504-41B4-AFC9-BB194B94568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792E861-E146-4D83-B3B2-1B5DDBA24068}" type="pres">
      <dgm:prSet presAssocID="{27646252-85D0-493E-AB55-419963D39781}" presName="hierRoot3" presStyleCnt="0"/>
      <dgm:spPr/>
    </dgm:pt>
    <dgm:pt modelId="{35D51BEF-0383-4DC3-BC7B-374581B0D4AC}" type="pres">
      <dgm:prSet presAssocID="{27646252-85D0-493E-AB55-419963D39781}" presName="composite3" presStyleCnt="0"/>
      <dgm:spPr/>
    </dgm:pt>
    <dgm:pt modelId="{19DF0356-99D1-4D44-AECA-A12E2771C2C4}" type="pres">
      <dgm:prSet presAssocID="{27646252-85D0-493E-AB55-419963D39781}" presName="background3" presStyleLbl="node3" presStyleIdx="0" presStyleCnt="3"/>
      <dgm:spPr/>
    </dgm:pt>
    <dgm:pt modelId="{4A4F7AEC-5E76-45AD-9970-BE1F82A32A4E}" type="pres">
      <dgm:prSet presAssocID="{27646252-85D0-493E-AB55-419963D3978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CF6A2-53B7-4F08-AE29-A21E77490850}" type="pres">
      <dgm:prSet presAssocID="{27646252-85D0-493E-AB55-419963D39781}" presName="hierChild4" presStyleCnt="0"/>
      <dgm:spPr/>
    </dgm:pt>
    <dgm:pt modelId="{02AF3538-6D01-4E24-9232-0FEF5082B69E}" type="pres">
      <dgm:prSet presAssocID="{9F10A396-5B2D-44F2-B7EC-4BF7D16C09D2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AA7F2DC-AB8D-4ABB-B1BB-8AC2232DD728}" type="pres">
      <dgm:prSet presAssocID="{8F079016-DDC8-4EEF-9BCC-E3E64A65E08C}" presName="hierRoot3" presStyleCnt="0"/>
      <dgm:spPr/>
    </dgm:pt>
    <dgm:pt modelId="{1CCE84B9-CFFD-4EEA-921E-7F8867400A95}" type="pres">
      <dgm:prSet presAssocID="{8F079016-DDC8-4EEF-9BCC-E3E64A65E08C}" presName="composite3" presStyleCnt="0"/>
      <dgm:spPr/>
    </dgm:pt>
    <dgm:pt modelId="{94996E98-3FE3-4146-AF12-6012BC24134F}" type="pres">
      <dgm:prSet presAssocID="{8F079016-DDC8-4EEF-9BCC-E3E64A65E08C}" presName="background3" presStyleLbl="node3" presStyleIdx="1" presStyleCnt="3"/>
      <dgm:spPr/>
    </dgm:pt>
    <dgm:pt modelId="{31193481-9127-4428-9D22-387115766E81}" type="pres">
      <dgm:prSet presAssocID="{8F079016-DDC8-4EEF-9BCC-E3E64A65E08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7D6D8-E089-43D4-B708-5578B9BEC071}" type="pres">
      <dgm:prSet presAssocID="{8F079016-DDC8-4EEF-9BCC-E3E64A65E08C}" presName="hierChild4" presStyleCnt="0"/>
      <dgm:spPr/>
    </dgm:pt>
    <dgm:pt modelId="{E37CCF97-09E7-482D-AB78-D3CB3C9ED1F9}" type="pres">
      <dgm:prSet presAssocID="{BD1DA060-2A5B-4053-A1B7-2B8ED9F52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F7FBE5E-9BE7-4AEB-94E6-F37F3A98C11F}" type="pres">
      <dgm:prSet presAssocID="{F6130374-C111-4F49-AA18-A2A7D39FA572}" presName="hierRoot2" presStyleCnt="0"/>
      <dgm:spPr/>
    </dgm:pt>
    <dgm:pt modelId="{0D5FB563-E175-4AB8-8F20-3A56A7247294}" type="pres">
      <dgm:prSet presAssocID="{F6130374-C111-4F49-AA18-A2A7D39FA572}" presName="composite2" presStyleCnt="0"/>
      <dgm:spPr/>
    </dgm:pt>
    <dgm:pt modelId="{080CBCA1-688F-4DD4-BAA8-3FC8417DFEF8}" type="pres">
      <dgm:prSet presAssocID="{F6130374-C111-4F49-AA18-A2A7D39FA572}" presName="background2" presStyleLbl="node2" presStyleIdx="1" presStyleCnt="2"/>
      <dgm:spPr/>
    </dgm:pt>
    <dgm:pt modelId="{F2C22518-EA24-443E-B64F-8A463969D40E}" type="pres">
      <dgm:prSet presAssocID="{F6130374-C111-4F49-AA18-A2A7D39FA5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62F6E-E1EA-4FEF-8122-7B23EFAA11A9}" type="pres">
      <dgm:prSet presAssocID="{F6130374-C111-4F49-AA18-A2A7D39FA572}" presName="hierChild3" presStyleCnt="0"/>
      <dgm:spPr/>
    </dgm:pt>
    <dgm:pt modelId="{87BD5AC9-582E-49E8-84C7-27C03E0160D8}" type="pres">
      <dgm:prSet presAssocID="{C761AEA2-D5A6-47CB-9712-6BDBD5E3772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9409021-F3EA-4017-BD81-6129A8D77804}" type="pres">
      <dgm:prSet presAssocID="{1E5A9568-4BFA-4FE0-A0FF-79D2BDFB20BB}" presName="hierRoot3" presStyleCnt="0"/>
      <dgm:spPr/>
    </dgm:pt>
    <dgm:pt modelId="{410879BB-10B2-4E15-8B8C-2B1E0060FF8C}" type="pres">
      <dgm:prSet presAssocID="{1E5A9568-4BFA-4FE0-A0FF-79D2BDFB20BB}" presName="composite3" presStyleCnt="0"/>
      <dgm:spPr/>
    </dgm:pt>
    <dgm:pt modelId="{D230C3B4-834D-4626-802F-F13FEB485C83}" type="pres">
      <dgm:prSet presAssocID="{1E5A9568-4BFA-4FE0-A0FF-79D2BDFB20BB}" presName="background3" presStyleLbl="node3" presStyleIdx="2" presStyleCnt="3"/>
      <dgm:spPr/>
    </dgm:pt>
    <dgm:pt modelId="{79FEAAD3-CA5A-4942-9E7D-97C9308AB049}" type="pres">
      <dgm:prSet presAssocID="{1E5A9568-4BFA-4FE0-A0FF-79D2BDFB20B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C1E1D1-1122-4887-93B8-87E35D17542E}" type="pres">
      <dgm:prSet presAssocID="{1E5A9568-4BFA-4FE0-A0FF-79D2BDFB20BB}" presName="hierChild4" presStyleCnt="0"/>
      <dgm:spPr/>
    </dgm:pt>
  </dgm:ptLst>
  <dgm:cxnLst>
    <dgm:cxn modelId="{58AE3FBB-ABDC-462F-B561-1565DC53219F}" type="presOf" srcId="{F6130374-C111-4F49-AA18-A2A7D39FA572}" destId="{F2C22518-EA24-443E-B64F-8A463969D40E}" srcOrd="0" destOrd="0" presId="urn:microsoft.com/office/officeart/2005/8/layout/hierarchy1"/>
    <dgm:cxn modelId="{59ED0CEA-7511-40E7-9BC6-E04A4CB79C15}" type="presOf" srcId="{1E5A9568-4BFA-4FE0-A0FF-79D2BDFB20BB}" destId="{79FEAAD3-CA5A-4942-9E7D-97C9308AB049}" srcOrd="0" destOrd="0" presId="urn:microsoft.com/office/officeart/2005/8/layout/hierarchy1"/>
    <dgm:cxn modelId="{E99D4F99-CC7B-415A-9B0F-EE76E4C703FD}" type="presOf" srcId="{B0C28653-AEE9-4F5B-8A3A-08D512004BF8}" destId="{75C274E1-76AC-47E9-9F5F-76B6BE3A0B46}" srcOrd="0" destOrd="0" presId="urn:microsoft.com/office/officeart/2005/8/layout/hierarchy1"/>
    <dgm:cxn modelId="{B5EF2784-1EB0-4014-B55B-615D1A334FCB}" type="presOf" srcId="{83B0EB26-9D68-49FB-9EA2-F1817634C8DA}" destId="{95ED82AA-B2AA-4E20-8376-2001AC68615D}" srcOrd="0" destOrd="0" presId="urn:microsoft.com/office/officeart/2005/8/layout/hierarchy1"/>
    <dgm:cxn modelId="{4F2E8D50-FB6E-41ED-8001-C2A9AE62BBA4}" type="presOf" srcId="{BD1DA060-2A5B-4053-A1B7-2B8ED9F52B5E}" destId="{E37CCF97-09E7-482D-AB78-D3CB3C9ED1F9}" srcOrd="0" destOrd="0" presId="urn:microsoft.com/office/officeart/2005/8/layout/hierarchy1"/>
    <dgm:cxn modelId="{70F6AF8E-4A43-4A89-82B5-3EFDB0EF2F7D}" srcId="{38A19782-493A-487B-9504-9EAC6EB13739}" destId="{F6130374-C111-4F49-AA18-A2A7D39FA572}" srcOrd="1" destOrd="0" parTransId="{BD1DA060-2A5B-4053-A1B7-2B8ED9F52B5E}" sibTransId="{2B3ED5A4-135E-4532-B2EA-D5FE6391C7E5}"/>
    <dgm:cxn modelId="{8BF656EF-73E6-49F9-A79D-95EFE6643D8F}" type="presOf" srcId="{27646252-85D0-493E-AB55-419963D39781}" destId="{4A4F7AEC-5E76-45AD-9970-BE1F82A32A4E}" srcOrd="0" destOrd="0" presId="urn:microsoft.com/office/officeart/2005/8/layout/hierarchy1"/>
    <dgm:cxn modelId="{136CCFB4-7AE5-4012-B227-57E57DF662B7}" type="presOf" srcId="{E666923E-5504-41B4-AFC9-BB194B945684}" destId="{7DF7B3A5-B8AD-449E-B13B-4BCA9B3895D6}" srcOrd="0" destOrd="0" presId="urn:microsoft.com/office/officeart/2005/8/layout/hierarchy1"/>
    <dgm:cxn modelId="{6E0381F0-1B79-47E4-B6A1-38D33160F2A0}" type="presOf" srcId="{7F598ABE-6AF2-4EA1-9EB8-C0F04A22B109}" destId="{1A0B1E51-A6EF-4232-B890-1F31E795D508}" srcOrd="0" destOrd="0" presId="urn:microsoft.com/office/officeart/2005/8/layout/hierarchy1"/>
    <dgm:cxn modelId="{7B5D90C6-18F8-4CF2-926E-C46BA409964D}" type="presOf" srcId="{9F10A396-5B2D-44F2-B7EC-4BF7D16C09D2}" destId="{02AF3538-6D01-4E24-9232-0FEF5082B69E}" srcOrd="0" destOrd="0" presId="urn:microsoft.com/office/officeart/2005/8/layout/hierarchy1"/>
    <dgm:cxn modelId="{208F1D7B-AAEF-4742-B730-ED824FD2980D}" srcId="{7F598ABE-6AF2-4EA1-9EB8-C0F04A22B109}" destId="{38A19782-493A-487B-9504-9EAC6EB13739}" srcOrd="0" destOrd="0" parTransId="{1B547AC0-56B0-431C-BB65-013F47DBC1E9}" sibTransId="{B2A7A876-8AD0-43F3-B299-69D0177A0947}"/>
    <dgm:cxn modelId="{6D5A0F94-9538-4211-8361-0E88FF23AD63}" type="presOf" srcId="{C761AEA2-D5A6-47CB-9712-6BDBD5E3772F}" destId="{87BD5AC9-582E-49E8-84C7-27C03E0160D8}" srcOrd="0" destOrd="0" presId="urn:microsoft.com/office/officeart/2005/8/layout/hierarchy1"/>
    <dgm:cxn modelId="{FA30BE45-8D74-4195-8586-3B0F406C4C58}" srcId="{F6130374-C111-4F49-AA18-A2A7D39FA572}" destId="{1E5A9568-4BFA-4FE0-A0FF-79D2BDFB20BB}" srcOrd="0" destOrd="0" parTransId="{C761AEA2-D5A6-47CB-9712-6BDBD5E3772F}" sibTransId="{D1AC3562-5786-40C1-A8E5-C1D77C16E970}"/>
    <dgm:cxn modelId="{12C03C50-3E13-43C2-AF17-B1E8BE9B604D}" srcId="{B0C28653-AEE9-4F5B-8A3A-08D512004BF8}" destId="{8F079016-DDC8-4EEF-9BCC-E3E64A65E08C}" srcOrd="1" destOrd="0" parTransId="{9F10A396-5B2D-44F2-B7EC-4BF7D16C09D2}" sibTransId="{1E727040-A15C-4FEC-833A-60C55C43F2BB}"/>
    <dgm:cxn modelId="{E1F2B4C3-0779-4CAC-AEB8-163645A02AE0}" type="presOf" srcId="{38A19782-493A-487B-9504-9EAC6EB13739}" destId="{8B6EC8DD-ECD8-439F-B9A9-9270123F43FF}" srcOrd="0" destOrd="0" presId="urn:microsoft.com/office/officeart/2005/8/layout/hierarchy1"/>
    <dgm:cxn modelId="{D746E286-59B3-41FA-9A5C-A99844C17A55}" srcId="{B0C28653-AEE9-4F5B-8A3A-08D512004BF8}" destId="{27646252-85D0-493E-AB55-419963D39781}" srcOrd="0" destOrd="0" parTransId="{E666923E-5504-41B4-AFC9-BB194B945684}" sibTransId="{AEEE8746-2175-4833-AB3B-33753147A358}"/>
    <dgm:cxn modelId="{20AFABD8-4D78-4FF2-98FC-52C5C339E18E}" type="presOf" srcId="{8F079016-DDC8-4EEF-9BCC-E3E64A65E08C}" destId="{31193481-9127-4428-9D22-387115766E81}" srcOrd="0" destOrd="0" presId="urn:microsoft.com/office/officeart/2005/8/layout/hierarchy1"/>
    <dgm:cxn modelId="{C80481F0-7535-4108-B562-D465831DE952}" srcId="{38A19782-493A-487B-9504-9EAC6EB13739}" destId="{B0C28653-AEE9-4F5B-8A3A-08D512004BF8}" srcOrd="0" destOrd="0" parTransId="{83B0EB26-9D68-49FB-9EA2-F1817634C8DA}" sibTransId="{9F709B01-6A5B-4D20-81F5-DCD5CC7963B4}"/>
    <dgm:cxn modelId="{F1A75EF0-424A-448A-86DA-8E4A2945151E}" type="presParOf" srcId="{1A0B1E51-A6EF-4232-B890-1F31E795D508}" destId="{B5690F96-5F9B-42E3-92C5-1E35A8D3ED25}" srcOrd="0" destOrd="0" presId="urn:microsoft.com/office/officeart/2005/8/layout/hierarchy1"/>
    <dgm:cxn modelId="{9F9E0B8F-B224-4544-8DFE-403B91C22079}" type="presParOf" srcId="{B5690F96-5F9B-42E3-92C5-1E35A8D3ED25}" destId="{74183896-CEAE-40F6-9985-45154FDA5533}" srcOrd="0" destOrd="0" presId="urn:microsoft.com/office/officeart/2005/8/layout/hierarchy1"/>
    <dgm:cxn modelId="{1C2EB855-0B44-4FFE-9895-AAF93C61F946}" type="presParOf" srcId="{74183896-CEAE-40F6-9985-45154FDA5533}" destId="{CBD54AF5-DD88-4662-A5EF-1FAD7E629478}" srcOrd="0" destOrd="0" presId="urn:microsoft.com/office/officeart/2005/8/layout/hierarchy1"/>
    <dgm:cxn modelId="{0B20364C-1886-4B19-AB1D-63DB413694FE}" type="presParOf" srcId="{74183896-CEAE-40F6-9985-45154FDA5533}" destId="{8B6EC8DD-ECD8-439F-B9A9-9270123F43FF}" srcOrd="1" destOrd="0" presId="urn:microsoft.com/office/officeart/2005/8/layout/hierarchy1"/>
    <dgm:cxn modelId="{4BC9AFE7-50DC-4B80-A645-6DD5CEB11F2C}" type="presParOf" srcId="{B5690F96-5F9B-42E3-92C5-1E35A8D3ED25}" destId="{54C36E87-AD2C-4885-B863-E4900A2FFE86}" srcOrd="1" destOrd="0" presId="urn:microsoft.com/office/officeart/2005/8/layout/hierarchy1"/>
    <dgm:cxn modelId="{F5E21CBB-54F6-40D0-A7FA-24B9F8E9DA99}" type="presParOf" srcId="{54C36E87-AD2C-4885-B863-E4900A2FFE86}" destId="{95ED82AA-B2AA-4E20-8376-2001AC68615D}" srcOrd="0" destOrd="0" presId="urn:microsoft.com/office/officeart/2005/8/layout/hierarchy1"/>
    <dgm:cxn modelId="{10D044C2-DD6D-4AE1-9E8C-FDBE428EB994}" type="presParOf" srcId="{54C36E87-AD2C-4885-B863-E4900A2FFE86}" destId="{029FB2E0-D8A0-4D67-8DA9-80EA2C5A5D3D}" srcOrd="1" destOrd="0" presId="urn:microsoft.com/office/officeart/2005/8/layout/hierarchy1"/>
    <dgm:cxn modelId="{C052B47A-855C-4901-B3D0-6680337770B2}" type="presParOf" srcId="{029FB2E0-D8A0-4D67-8DA9-80EA2C5A5D3D}" destId="{D7258E49-8BF0-4462-B8F5-2B388C66F086}" srcOrd="0" destOrd="0" presId="urn:microsoft.com/office/officeart/2005/8/layout/hierarchy1"/>
    <dgm:cxn modelId="{CCE8DE91-1CE4-496F-BB74-FB29C58A162B}" type="presParOf" srcId="{D7258E49-8BF0-4462-B8F5-2B388C66F086}" destId="{EA1041EE-D5BF-4627-B533-22EABFDACE0B}" srcOrd="0" destOrd="0" presId="urn:microsoft.com/office/officeart/2005/8/layout/hierarchy1"/>
    <dgm:cxn modelId="{7D5E26A2-C5EA-44FA-8880-30E0585FCB2B}" type="presParOf" srcId="{D7258E49-8BF0-4462-B8F5-2B388C66F086}" destId="{75C274E1-76AC-47E9-9F5F-76B6BE3A0B46}" srcOrd="1" destOrd="0" presId="urn:microsoft.com/office/officeart/2005/8/layout/hierarchy1"/>
    <dgm:cxn modelId="{8EC4992C-BF75-4ACF-B444-2D393441123C}" type="presParOf" srcId="{029FB2E0-D8A0-4D67-8DA9-80EA2C5A5D3D}" destId="{DC751B5C-32B0-45E6-B443-55E8518420B0}" srcOrd="1" destOrd="0" presId="urn:microsoft.com/office/officeart/2005/8/layout/hierarchy1"/>
    <dgm:cxn modelId="{CFCDF6E2-0139-4E1A-820F-E7E3D174F901}" type="presParOf" srcId="{DC751B5C-32B0-45E6-B443-55E8518420B0}" destId="{7DF7B3A5-B8AD-449E-B13B-4BCA9B3895D6}" srcOrd="0" destOrd="0" presId="urn:microsoft.com/office/officeart/2005/8/layout/hierarchy1"/>
    <dgm:cxn modelId="{94A30B94-0295-4018-8335-176847AB24DF}" type="presParOf" srcId="{DC751B5C-32B0-45E6-B443-55E8518420B0}" destId="{9792E861-E146-4D83-B3B2-1B5DDBA24068}" srcOrd="1" destOrd="0" presId="urn:microsoft.com/office/officeart/2005/8/layout/hierarchy1"/>
    <dgm:cxn modelId="{E24D5B9D-F271-4B48-BFEC-D2143EFC8B2B}" type="presParOf" srcId="{9792E861-E146-4D83-B3B2-1B5DDBA24068}" destId="{35D51BEF-0383-4DC3-BC7B-374581B0D4AC}" srcOrd="0" destOrd="0" presId="urn:microsoft.com/office/officeart/2005/8/layout/hierarchy1"/>
    <dgm:cxn modelId="{7EE53370-F690-4819-A73A-05BD3937EA05}" type="presParOf" srcId="{35D51BEF-0383-4DC3-BC7B-374581B0D4AC}" destId="{19DF0356-99D1-4D44-AECA-A12E2771C2C4}" srcOrd="0" destOrd="0" presId="urn:microsoft.com/office/officeart/2005/8/layout/hierarchy1"/>
    <dgm:cxn modelId="{4E2B833F-A664-46F3-A833-5DA60A4A7BAF}" type="presParOf" srcId="{35D51BEF-0383-4DC3-BC7B-374581B0D4AC}" destId="{4A4F7AEC-5E76-45AD-9970-BE1F82A32A4E}" srcOrd="1" destOrd="0" presId="urn:microsoft.com/office/officeart/2005/8/layout/hierarchy1"/>
    <dgm:cxn modelId="{3CA07AE3-C6F4-414F-8C5D-5ED8D8BCF9C9}" type="presParOf" srcId="{9792E861-E146-4D83-B3B2-1B5DDBA24068}" destId="{2ACCF6A2-53B7-4F08-AE29-A21E77490850}" srcOrd="1" destOrd="0" presId="urn:microsoft.com/office/officeart/2005/8/layout/hierarchy1"/>
    <dgm:cxn modelId="{7CEBC442-FA39-4E7B-AFA2-9A8B202C16A5}" type="presParOf" srcId="{DC751B5C-32B0-45E6-B443-55E8518420B0}" destId="{02AF3538-6D01-4E24-9232-0FEF5082B69E}" srcOrd="2" destOrd="0" presId="urn:microsoft.com/office/officeart/2005/8/layout/hierarchy1"/>
    <dgm:cxn modelId="{AA7EC139-9F77-4D24-A4D8-1E319A6A3612}" type="presParOf" srcId="{DC751B5C-32B0-45E6-B443-55E8518420B0}" destId="{3AA7F2DC-AB8D-4ABB-B1BB-8AC2232DD728}" srcOrd="3" destOrd="0" presId="urn:microsoft.com/office/officeart/2005/8/layout/hierarchy1"/>
    <dgm:cxn modelId="{CC3B5816-89B3-4221-BEEE-A13A95E0748B}" type="presParOf" srcId="{3AA7F2DC-AB8D-4ABB-B1BB-8AC2232DD728}" destId="{1CCE84B9-CFFD-4EEA-921E-7F8867400A95}" srcOrd="0" destOrd="0" presId="urn:microsoft.com/office/officeart/2005/8/layout/hierarchy1"/>
    <dgm:cxn modelId="{B67AD700-6BAC-4189-8994-8C8AB68325F7}" type="presParOf" srcId="{1CCE84B9-CFFD-4EEA-921E-7F8867400A95}" destId="{94996E98-3FE3-4146-AF12-6012BC24134F}" srcOrd="0" destOrd="0" presId="urn:microsoft.com/office/officeart/2005/8/layout/hierarchy1"/>
    <dgm:cxn modelId="{B87D2C46-0A15-4109-AEA1-7B78DC99C51F}" type="presParOf" srcId="{1CCE84B9-CFFD-4EEA-921E-7F8867400A95}" destId="{31193481-9127-4428-9D22-387115766E81}" srcOrd="1" destOrd="0" presId="urn:microsoft.com/office/officeart/2005/8/layout/hierarchy1"/>
    <dgm:cxn modelId="{F51182B8-9FC0-470D-90B3-C4F3234C6E90}" type="presParOf" srcId="{3AA7F2DC-AB8D-4ABB-B1BB-8AC2232DD728}" destId="{2D07D6D8-E089-43D4-B708-5578B9BEC071}" srcOrd="1" destOrd="0" presId="urn:microsoft.com/office/officeart/2005/8/layout/hierarchy1"/>
    <dgm:cxn modelId="{E79A0A6A-47DC-4A63-B672-ADB3332450FE}" type="presParOf" srcId="{54C36E87-AD2C-4885-B863-E4900A2FFE86}" destId="{E37CCF97-09E7-482D-AB78-D3CB3C9ED1F9}" srcOrd="2" destOrd="0" presId="urn:microsoft.com/office/officeart/2005/8/layout/hierarchy1"/>
    <dgm:cxn modelId="{D8975BE3-2659-493B-859A-E577A02EBAC9}" type="presParOf" srcId="{54C36E87-AD2C-4885-B863-E4900A2FFE86}" destId="{EF7FBE5E-9BE7-4AEB-94E6-F37F3A98C11F}" srcOrd="3" destOrd="0" presId="urn:microsoft.com/office/officeart/2005/8/layout/hierarchy1"/>
    <dgm:cxn modelId="{C6C423D5-4C6F-4A92-B5A0-0EDFC6A1DD13}" type="presParOf" srcId="{EF7FBE5E-9BE7-4AEB-94E6-F37F3A98C11F}" destId="{0D5FB563-E175-4AB8-8F20-3A56A7247294}" srcOrd="0" destOrd="0" presId="urn:microsoft.com/office/officeart/2005/8/layout/hierarchy1"/>
    <dgm:cxn modelId="{DDB7F836-2F35-451A-AA26-D706B8C759B6}" type="presParOf" srcId="{0D5FB563-E175-4AB8-8F20-3A56A7247294}" destId="{080CBCA1-688F-4DD4-BAA8-3FC8417DFEF8}" srcOrd="0" destOrd="0" presId="urn:microsoft.com/office/officeart/2005/8/layout/hierarchy1"/>
    <dgm:cxn modelId="{9A725361-B701-4236-B83E-A2ED637ABA60}" type="presParOf" srcId="{0D5FB563-E175-4AB8-8F20-3A56A7247294}" destId="{F2C22518-EA24-443E-B64F-8A463969D40E}" srcOrd="1" destOrd="0" presId="urn:microsoft.com/office/officeart/2005/8/layout/hierarchy1"/>
    <dgm:cxn modelId="{266C5A9C-FC77-4C4F-A558-EDA873AD44AE}" type="presParOf" srcId="{EF7FBE5E-9BE7-4AEB-94E6-F37F3A98C11F}" destId="{8BB62F6E-E1EA-4FEF-8122-7B23EFAA11A9}" srcOrd="1" destOrd="0" presId="urn:microsoft.com/office/officeart/2005/8/layout/hierarchy1"/>
    <dgm:cxn modelId="{4240B6AE-0E94-496A-9CB1-22504755FF8F}" type="presParOf" srcId="{8BB62F6E-E1EA-4FEF-8122-7B23EFAA11A9}" destId="{87BD5AC9-582E-49E8-84C7-27C03E0160D8}" srcOrd="0" destOrd="0" presId="urn:microsoft.com/office/officeart/2005/8/layout/hierarchy1"/>
    <dgm:cxn modelId="{EE51FA00-9F2C-4D9A-92FA-DB816442DA20}" type="presParOf" srcId="{8BB62F6E-E1EA-4FEF-8122-7B23EFAA11A9}" destId="{49409021-F3EA-4017-BD81-6129A8D77804}" srcOrd="1" destOrd="0" presId="urn:microsoft.com/office/officeart/2005/8/layout/hierarchy1"/>
    <dgm:cxn modelId="{13486744-2326-4817-A1A9-8B009160623F}" type="presParOf" srcId="{49409021-F3EA-4017-BD81-6129A8D77804}" destId="{410879BB-10B2-4E15-8B8C-2B1E0060FF8C}" srcOrd="0" destOrd="0" presId="urn:microsoft.com/office/officeart/2005/8/layout/hierarchy1"/>
    <dgm:cxn modelId="{81A0993C-57DE-4619-8887-55C15FEEE931}" type="presParOf" srcId="{410879BB-10B2-4E15-8B8C-2B1E0060FF8C}" destId="{D230C3B4-834D-4626-802F-F13FEB485C83}" srcOrd="0" destOrd="0" presId="urn:microsoft.com/office/officeart/2005/8/layout/hierarchy1"/>
    <dgm:cxn modelId="{7B56A5FA-7870-4E77-99DA-6BFFF4B55E55}" type="presParOf" srcId="{410879BB-10B2-4E15-8B8C-2B1E0060FF8C}" destId="{79FEAAD3-CA5A-4942-9E7D-97C9308AB049}" srcOrd="1" destOrd="0" presId="urn:microsoft.com/office/officeart/2005/8/layout/hierarchy1"/>
    <dgm:cxn modelId="{70435386-2702-48E5-8BDF-921537FC5C63}" type="presParOf" srcId="{49409021-F3EA-4017-BD81-6129A8D77804}" destId="{57C1E1D1-1122-4887-93B8-87E35D1754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8D4D14-C93B-45D1-96E3-05D1D1C8E4DA}" type="doc">
      <dgm:prSet loTypeId="urn:microsoft.com/office/officeart/2005/8/layout/hierarchy2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D13F937-A123-4433-97BD-4FC105C1768D}">
      <dgm:prSet phldrT="[Текст]" custT="1"/>
      <dgm:spPr/>
      <dgm:t>
        <a:bodyPr/>
        <a:lstStyle/>
        <a:p>
          <a:r>
            <a:rPr lang="ru-RU" sz="2000" dirty="0" smtClean="0">
              <a:latin typeface="Calibri" panose="020F0502020204030204" pitchFamily="34" charset="0"/>
            </a:rPr>
            <a:t>Операторы связи</a:t>
          </a:r>
          <a:endParaRPr lang="ru-RU" sz="2000" dirty="0">
            <a:latin typeface="Calibri" panose="020F0502020204030204" pitchFamily="34" charset="0"/>
          </a:endParaRPr>
        </a:p>
      </dgm:t>
    </dgm:pt>
    <dgm:pt modelId="{4A8FC8A9-8C5A-41F7-9621-19D3190680A4}" type="parTrans" cxnId="{C4DF6C8F-C4F3-49C6-B111-A8C526491545}">
      <dgm:prSet/>
      <dgm:spPr/>
      <dgm:t>
        <a:bodyPr/>
        <a:lstStyle/>
        <a:p>
          <a:endParaRPr lang="ru-RU"/>
        </a:p>
      </dgm:t>
    </dgm:pt>
    <dgm:pt modelId="{947FEC2E-6B16-4760-AED9-FA802384B3F9}" type="sibTrans" cxnId="{C4DF6C8F-C4F3-49C6-B111-A8C526491545}">
      <dgm:prSet/>
      <dgm:spPr/>
      <dgm:t>
        <a:bodyPr/>
        <a:lstStyle/>
        <a:p>
          <a:endParaRPr lang="ru-RU"/>
        </a:p>
      </dgm:t>
    </dgm:pt>
    <dgm:pt modelId="{AC662C9C-C366-476B-B09B-E06380FF2988}">
      <dgm:prSet phldrT="[Текст]" custT="1"/>
      <dgm:spPr/>
      <dgm:t>
        <a:bodyPr/>
        <a:lstStyle/>
        <a:p>
          <a:r>
            <a:rPr lang="ru-RU" sz="2000" dirty="0" smtClean="0">
              <a:latin typeface="Calibri" panose="020F0502020204030204" pitchFamily="34" charset="0"/>
            </a:rPr>
            <a:t>Родительский </a:t>
          </a:r>
        </a:p>
        <a:p>
          <a:r>
            <a:rPr lang="ru-RU" sz="2000" dirty="0" smtClean="0">
              <a:latin typeface="Calibri" panose="020F0502020204030204" pitchFamily="34" charset="0"/>
            </a:rPr>
            <a:t>контроль</a:t>
          </a:r>
          <a:endParaRPr lang="ru-RU" sz="2000" dirty="0">
            <a:latin typeface="Calibri" panose="020F0502020204030204" pitchFamily="34" charset="0"/>
          </a:endParaRPr>
        </a:p>
      </dgm:t>
    </dgm:pt>
    <dgm:pt modelId="{B8B1334D-2446-46BA-BF82-82FD0F4472FF}" type="parTrans" cxnId="{C7F73D0A-D528-4A66-A67A-9D00D1989E61}">
      <dgm:prSet/>
      <dgm:spPr/>
      <dgm:t>
        <a:bodyPr/>
        <a:lstStyle/>
        <a:p>
          <a:endParaRPr lang="ru-RU"/>
        </a:p>
      </dgm:t>
    </dgm:pt>
    <dgm:pt modelId="{87A68E1C-DA10-4A23-B8ED-03AEA6DD46AF}" type="sibTrans" cxnId="{C7F73D0A-D528-4A66-A67A-9D00D1989E61}">
      <dgm:prSet/>
      <dgm:spPr/>
      <dgm:t>
        <a:bodyPr/>
        <a:lstStyle/>
        <a:p>
          <a:endParaRPr lang="ru-RU"/>
        </a:p>
      </dgm:t>
    </dgm:pt>
    <dgm:pt modelId="{A51EA92F-8DB8-4261-BBE1-DA3EF30910EE}">
      <dgm:prSet phldrT="[Текст]" custT="1"/>
      <dgm:spPr/>
      <dgm:t>
        <a:bodyPr/>
        <a:lstStyle/>
        <a:p>
          <a:r>
            <a:rPr lang="ru-RU" sz="2000" dirty="0" smtClean="0">
              <a:latin typeface="Calibri" panose="020F0502020204030204" pitchFamily="34" charset="0"/>
            </a:rPr>
            <a:t>Контроль и анализ трафика</a:t>
          </a:r>
          <a:endParaRPr lang="ru-RU" sz="2000" dirty="0">
            <a:latin typeface="Calibri" panose="020F0502020204030204" pitchFamily="34" charset="0"/>
          </a:endParaRPr>
        </a:p>
      </dgm:t>
    </dgm:pt>
    <dgm:pt modelId="{7E2A0709-45C6-40C4-AB76-943F05170E59}" type="parTrans" cxnId="{E71E5CCD-577E-4D6F-A97B-160A70926A3B}">
      <dgm:prSet/>
      <dgm:spPr/>
      <dgm:t>
        <a:bodyPr/>
        <a:lstStyle/>
        <a:p>
          <a:endParaRPr lang="ru-RU"/>
        </a:p>
      </dgm:t>
    </dgm:pt>
    <dgm:pt modelId="{8537956E-B043-47E8-813F-BA5A9B22C73B}" type="sibTrans" cxnId="{E71E5CCD-577E-4D6F-A97B-160A70926A3B}">
      <dgm:prSet/>
      <dgm:spPr/>
      <dgm:t>
        <a:bodyPr/>
        <a:lstStyle/>
        <a:p>
          <a:endParaRPr lang="ru-RU"/>
        </a:p>
      </dgm:t>
    </dgm:pt>
    <dgm:pt modelId="{590A6352-C668-4020-8240-BD3D3224A585}">
      <dgm:prSet phldrT="[Текст]" custT="1"/>
      <dgm:spPr/>
      <dgm:t>
        <a:bodyPr/>
        <a:lstStyle/>
        <a:p>
          <a:r>
            <a:rPr lang="ru-RU" sz="2000" dirty="0" smtClean="0">
              <a:latin typeface="Calibri" panose="020F0502020204030204" pitchFamily="34" charset="0"/>
            </a:rPr>
            <a:t>Безопасный «сёрфинг»</a:t>
          </a:r>
          <a:endParaRPr lang="ru-RU" sz="2000" dirty="0">
            <a:latin typeface="Calibri" panose="020F0502020204030204" pitchFamily="34" charset="0"/>
          </a:endParaRPr>
        </a:p>
      </dgm:t>
    </dgm:pt>
    <dgm:pt modelId="{D0681BA6-17CC-47D2-BCD9-9E3CF2E0042E}" type="parTrans" cxnId="{F338AB11-63BE-4D5F-B73A-17CC8739EFA8}">
      <dgm:prSet/>
      <dgm:spPr/>
      <dgm:t>
        <a:bodyPr/>
        <a:lstStyle/>
        <a:p>
          <a:endParaRPr lang="ru-RU"/>
        </a:p>
      </dgm:t>
    </dgm:pt>
    <dgm:pt modelId="{75F1EE24-76F1-4994-9409-2FFCC090CD6A}" type="sibTrans" cxnId="{F338AB11-63BE-4D5F-B73A-17CC8739EFA8}">
      <dgm:prSet/>
      <dgm:spPr/>
      <dgm:t>
        <a:bodyPr/>
        <a:lstStyle/>
        <a:p>
          <a:endParaRPr lang="ru-RU"/>
        </a:p>
      </dgm:t>
    </dgm:pt>
    <dgm:pt modelId="{6B71B0A7-73D6-4AD4-9785-8AF63D06D615}" type="pres">
      <dgm:prSet presAssocID="{B68D4D14-C93B-45D1-96E3-05D1D1C8E4D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16161D-C72F-4756-B0F3-15734AC092A7}" type="pres">
      <dgm:prSet presAssocID="{FD13F937-A123-4433-97BD-4FC105C1768D}" presName="root1" presStyleCnt="0"/>
      <dgm:spPr/>
    </dgm:pt>
    <dgm:pt modelId="{584BE4AE-9DEE-45B9-8A10-D9612833D1FB}" type="pres">
      <dgm:prSet presAssocID="{FD13F937-A123-4433-97BD-4FC105C1768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5C0ED2-CC27-4587-9749-2F9A1DB2F706}" type="pres">
      <dgm:prSet presAssocID="{FD13F937-A123-4433-97BD-4FC105C1768D}" presName="level2hierChild" presStyleCnt="0"/>
      <dgm:spPr/>
    </dgm:pt>
    <dgm:pt modelId="{14D3D499-5F88-4CDB-BEF3-7DF513EBC27F}" type="pres">
      <dgm:prSet presAssocID="{B8B1334D-2446-46BA-BF82-82FD0F4472FF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B4BCDBD1-EA2D-4071-91F7-4DB69AA85C1F}" type="pres">
      <dgm:prSet presAssocID="{B8B1334D-2446-46BA-BF82-82FD0F4472FF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17A1352-9460-4B00-97D6-12481A4164C2}" type="pres">
      <dgm:prSet presAssocID="{AC662C9C-C366-476B-B09B-E06380FF2988}" presName="root2" presStyleCnt="0"/>
      <dgm:spPr/>
    </dgm:pt>
    <dgm:pt modelId="{7E31D9D5-C8F9-4E5B-A74C-4AE5240E0F01}" type="pres">
      <dgm:prSet presAssocID="{AC662C9C-C366-476B-B09B-E06380FF298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ED5DFA-F9AC-48A3-B517-7FA360317D5D}" type="pres">
      <dgm:prSet presAssocID="{AC662C9C-C366-476B-B09B-E06380FF2988}" presName="level3hierChild" presStyleCnt="0"/>
      <dgm:spPr/>
    </dgm:pt>
    <dgm:pt modelId="{AF5A7461-E0A9-4904-95F3-076B2400AFF0}" type="pres">
      <dgm:prSet presAssocID="{7E2A0709-45C6-40C4-AB76-943F05170E5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6621CF4-0285-4250-88B9-B3147A528048}" type="pres">
      <dgm:prSet presAssocID="{7E2A0709-45C6-40C4-AB76-943F05170E5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BDFA7A6-B503-4B98-834C-C1A4192AF5C3}" type="pres">
      <dgm:prSet presAssocID="{A51EA92F-8DB8-4261-BBE1-DA3EF30910EE}" presName="root2" presStyleCnt="0"/>
      <dgm:spPr/>
    </dgm:pt>
    <dgm:pt modelId="{7095B79F-2C40-490F-8E8B-C433384A27D3}" type="pres">
      <dgm:prSet presAssocID="{A51EA92F-8DB8-4261-BBE1-DA3EF30910E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05DC14-A3D0-448E-82AE-7650AA899E40}" type="pres">
      <dgm:prSet presAssocID="{A51EA92F-8DB8-4261-BBE1-DA3EF30910EE}" presName="level3hierChild" presStyleCnt="0"/>
      <dgm:spPr/>
    </dgm:pt>
    <dgm:pt modelId="{2090F6C4-6F88-4AC3-82EA-3C3E4DA9B6B2}" type="pres">
      <dgm:prSet presAssocID="{D0681BA6-17CC-47D2-BCD9-9E3CF2E0042E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0410EF6-36E2-4950-8A65-3CF3615DF83D}" type="pres">
      <dgm:prSet presAssocID="{D0681BA6-17CC-47D2-BCD9-9E3CF2E0042E}" presName="connTx" presStyleLbl="parChTrans1D2" presStyleIdx="2" presStyleCnt="3"/>
      <dgm:spPr/>
      <dgm:t>
        <a:bodyPr/>
        <a:lstStyle/>
        <a:p>
          <a:endParaRPr lang="ru-RU"/>
        </a:p>
      </dgm:t>
    </dgm:pt>
    <dgm:pt modelId="{70DE38A5-39A6-4B16-95DC-DDC5C40AF094}" type="pres">
      <dgm:prSet presAssocID="{590A6352-C668-4020-8240-BD3D3224A585}" presName="root2" presStyleCnt="0"/>
      <dgm:spPr/>
    </dgm:pt>
    <dgm:pt modelId="{375F3CCE-EDB0-4FF7-9230-80CC91ADDAC0}" type="pres">
      <dgm:prSet presAssocID="{590A6352-C668-4020-8240-BD3D3224A585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945715-E8AC-4B27-AFEF-CAA9D7E862E7}" type="pres">
      <dgm:prSet presAssocID="{590A6352-C668-4020-8240-BD3D3224A585}" presName="level3hierChild" presStyleCnt="0"/>
      <dgm:spPr/>
    </dgm:pt>
  </dgm:ptLst>
  <dgm:cxnLst>
    <dgm:cxn modelId="{93BC9275-E2BB-472B-90C2-339E5D96E929}" type="presOf" srcId="{B8B1334D-2446-46BA-BF82-82FD0F4472FF}" destId="{14D3D499-5F88-4CDB-BEF3-7DF513EBC27F}" srcOrd="0" destOrd="0" presId="urn:microsoft.com/office/officeart/2005/8/layout/hierarchy2"/>
    <dgm:cxn modelId="{E71E5CCD-577E-4D6F-A97B-160A70926A3B}" srcId="{FD13F937-A123-4433-97BD-4FC105C1768D}" destId="{A51EA92F-8DB8-4261-BBE1-DA3EF30910EE}" srcOrd="1" destOrd="0" parTransId="{7E2A0709-45C6-40C4-AB76-943F05170E59}" sibTransId="{8537956E-B043-47E8-813F-BA5A9B22C73B}"/>
    <dgm:cxn modelId="{C7F73D0A-D528-4A66-A67A-9D00D1989E61}" srcId="{FD13F937-A123-4433-97BD-4FC105C1768D}" destId="{AC662C9C-C366-476B-B09B-E06380FF2988}" srcOrd="0" destOrd="0" parTransId="{B8B1334D-2446-46BA-BF82-82FD0F4472FF}" sibTransId="{87A68E1C-DA10-4A23-B8ED-03AEA6DD46AF}"/>
    <dgm:cxn modelId="{F3884E42-D1D8-4A24-9542-E13D197E0861}" type="presOf" srcId="{AC662C9C-C366-476B-B09B-E06380FF2988}" destId="{7E31D9D5-C8F9-4E5B-A74C-4AE5240E0F01}" srcOrd="0" destOrd="0" presId="urn:microsoft.com/office/officeart/2005/8/layout/hierarchy2"/>
    <dgm:cxn modelId="{F338AB11-63BE-4D5F-B73A-17CC8739EFA8}" srcId="{FD13F937-A123-4433-97BD-4FC105C1768D}" destId="{590A6352-C668-4020-8240-BD3D3224A585}" srcOrd="2" destOrd="0" parTransId="{D0681BA6-17CC-47D2-BCD9-9E3CF2E0042E}" sibTransId="{75F1EE24-76F1-4994-9409-2FFCC090CD6A}"/>
    <dgm:cxn modelId="{C222B957-7001-4670-B250-DFF8B15F7E4A}" type="presOf" srcId="{B8B1334D-2446-46BA-BF82-82FD0F4472FF}" destId="{B4BCDBD1-EA2D-4071-91F7-4DB69AA85C1F}" srcOrd="1" destOrd="0" presId="urn:microsoft.com/office/officeart/2005/8/layout/hierarchy2"/>
    <dgm:cxn modelId="{C4DF6C8F-C4F3-49C6-B111-A8C526491545}" srcId="{B68D4D14-C93B-45D1-96E3-05D1D1C8E4DA}" destId="{FD13F937-A123-4433-97BD-4FC105C1768D}" srcOrd="0" destOrd="0" parTransId="{4A8FC8A9-8C5A-41F7-9621-19D3190680A4}" sibTransId="{947FEC2E-6B16-4760-AED9-FA802384B3F9}"/>
    <dgm:cxn modelId="{F9F0FB62-3B6D-4678-92C8-4CC0F477B71C}" type="presOf" srcId="{D0681BA6-17CC-47D2-BCD9-9E3CF2E0042E}" destId="{2090F6C4-6F88-4AC3-82EA-3C3E4DA9B6B2}" srcOrd="0" destOrd="0" presId="urn:microsoft.com/office/officeart/2005/8/layout/hierarchy2"/>
    <dgm:cxn modelId="{1999C18B-3A34-460F-98F9-A63F608A6383}" type="presOf" srcId="{D0681BA6-17CC-47D2-BCD9-9E3CF2E0042E}" destId="{80410EF6-36E2-4950-8A65-3CF3615DF83D}" srcOrd="1" destOrd="0" presId="urn:microsoft.com/office/officeart/2005/8/layout/hierarchy2"/>
    <dgm:cxn modelId="{B07B20C9-0907-4959-BEFB-A1C0E12271A0}" type="presOf" srcId="{7E2A0709-45C6-40C4-AB76-943F05170E59}" destId="{56621CF4-0285-4250-88B9-B3147A528048}" srcOrd="1" destOrd="0" presId="urn:microsoft.com/office/officeart/2005/8/layout/hierarchy2"/>
    <dgm:cxn modelId="{68882E76-2FA8-4222-ADD5-EC9B880D193C}" type="presOf" srcId="{590A6352-C668-4020-8240-BD3D3224A585}" destId="{375F3CCE-EDB0-4FF7-9230-80CC91ADDAC0}" srcOrd="0" destOrd="0" presId="urn:microsoft.com/office/officeart/2005/8/layout/hierarchy2"/>
    <dgm:cxn modelId="{63DB6318-62B7-493A-A189-63F57CE715D0}" type="presOf" srcId="{A51EA92F-8DB8-4261-BBE1-DA3EF30910EE}" destId="{7095B79F-2C40-490F-8E8B-C433384A27D3}" srcOrd="0" destOrd="0" presId="urn:microsoft.com/office/officeart/2005/8/layout/hierarchy2"/>
    <dgm:cxn modelId="{732FC1A8-E597-4F6A-9649-5D6FD8134589}" type="presOf" srcId="{7E2A0709-45C6-40C4-AB76-943F05170E59}" destId="{AF5A7461-E0A9-4904-95F3-076B2400AFF0}" srcOrd="0" destOrd="0" presId="urn:microsoft.com/office/officeart/2005/8/layout/hierarchy2"/>
    <dgm:cxn modelId="{67A0BDAC-4616-4FC5-9841-9966E47AD2E9}" type="presOf" srcId="{B68D4D14-C93B-45D1-96E3-05D1D1C8E4DA}" destId="{6B71B0A7-73D6-4AD4-9785-8AF63D06D615}" srcOrd="0" destOrd="0" presId="urn:microsoft.com/office/officeart/2005/8/layout/hierarchy2"/>
    <dgm:cxn modelId="{86CC92F6-EC29-4971-8DE6-DD4BBA32AEDD}" type="presOf" srcId="{FD13F937-A123-4433-97BD-4FC105C1768D}" destId="{584BE4AE-9DEE-45B9-8A10-D9612833D1FB}" srcOrd="0" destOrd="0" presId="urn:microsoft.com/office/officeart/2005/8/layout/hierarchy2"/>
    <dgm:cxn modelId="{C1EFB4AD-75FF-4370-97AE-9CE82DE58BC1}" type="presParOf" srcId="{6B71B0A7-73D6-4AD4-9785-8AF63D06D615}" destId="{F116161D-C72F-4756-B0F3-15734AC092A7}" srcOrd="0" destOrd="0" presId="urn:microsoft.com/office/officeart/2005/8/layout/hierarchy2"/>
    <dgm:cxn modelId="{9F3AC026-3DE0-4CC5-802D-D35132C6C5F8}" type="presParOf" srcId="{F116161D-C72F-4756-B0F3-15734AC092A7}" destId="{584BE4AE-9DEE-45B9-8A10-D9612833D1FB}" srcOrd="0" destOrd="0" presId="urn:microsoft.com/office/officeart/2005/8/layout/hierarchy2"/>
    <dgm:cxn modelId="{EC386F65-DCA6-461F-B9DF-48DDB2C5A766}" type="presParOf" srcId="{F116161D-C72F-4756-B0F3-15734AC092A7}" destId="{C95C0ED2-CC27-4587-9749-2F9A1DB2F706}" srcOrd="1" destOrd="0" presId="urn:microsoft.com/office/officeart/2005/8/layout/hierarchy2"/>
    <dgm:cxn modelId="{2E536565-B066-4236-9D76-1C0889F53C72}" type="presParOf" srcId="{C95C0ED2-CC27-4587-9749-2F9A1DB2F706}" destId="{14D3D499-5F88-4CDB-BEF3-7DF513EBC27F}" srcOrd="0" destOrd="0" presId="urn:microsoft.com/office/officeart/2005/8/layout/hierarchy2"/>
    <dgm:cxn modelId="{53FDA24B-8934-4317-9C2B-EF4323FD7651}" type="presParOf" srcId="{14D3D499-5F88-4CDB-BEF3-7DF513EBC27F}" destId="{B4BCDBD1-EA2D-4071-91F7-4DB69AA85C1F}" srcOrd="0" destOrd="0" presId="urn:microsoft.com/office/officeart/2005/8/layout/hierarchy2"/>
    <dgm:cxn modelId="{F7FE0F4B-F069-4BCB-871B-F58A816BBDB6}" type="presParOf" srcId="{C95C0ED2-CC27-4587-9749-2F9A1DB2F706}" destId="{917A1352-9460-4B00-97D6-12481A4164C2}" srcOrd="1" destOrd="0" presId="urn:microsoft.com/office/officeart/2005/8/layout/hierarchy2"/>
    <dgm:cxn modelId="{579B3694-D445-4F3D-BE2D-AA7F8FBC9DD8}" type="presParOf" srcId="{917A1352-9460-4B00-97D6-12481A4164C2}" destId="{7E31D9D5-C8F9-4E5B-A74C-4AE5240E0F01}" srcOrd="0" destOrd="0" presId="urn:microsoft.com/office/officeart/2005/8/layout/hierarchy2"/>
    <dgm:cxn modelId="{A178A0CF-740F-49B1-964F-CF0D6C698491}" type="presParOf" srcId="{917A1352-9460-4B00-97D6-12481A4164C2}" destId="{1EED5DFA-F9AC-48A3-B517-7FA360317D5D}" srcOrd="1" destOrd="0" presId="urn:microsoft.com/office/officeart/2005/8/layout/hierarchy2"/>
    <dgm:cxn modelId="{0FAA4477-D4D4-402C-8191-9D2F1949135E}" type="presParOf" srcId="{C95C0ED2-CC27-4587-9749-2F9A1DB2F706}" destId="{AF5A7461-E0A9-4904-95F3-076B2400AFF0}" srcOrd="2" destOrd="0" presId="urn:microsoft.com/office/officeart/2005/8/layout/hierarchy2"/>
    <dgm:cxn modelId="{6F0B75AC-77C9-4DA6-98FE-6BFB953D3601}" type="presParOf" srcId="{AF5A7461-E0A9-4904-95F3-076B2400AFF0}" destId="{56621CF4-0285-4250-88B9-B3147A528048}" srcOrd="0" destOrd="0" presId="urn:microsoft.com/office/officeart/2005/8/layout/hierarchy2"/>
    <dgm:cxn modelId="{6A9B24F1-8943-43D2-B107-7DEFCBCB10AB}" type="presParOf" srcId="{C95C0ED2-CC27-4587-9749-2F9A1DB2F706}" destId="{6BDFA7A6-B503-4B98-834C-C1A4192AF5C3}" srcOrd="3" destOrd="0" presId="urn:microsoft.com/office/officeart/2005/8/layout/hierarchy2"/>
    <dgm:cxn modelId="{A6031B5F-F291-4BBC-AADD-63450F27F11D}" type="presParOf" srcId="{6BDFA7A6-B503-4B98-834C-C1A4192AF5C3}" destId="{7095B79F-2C40-490F-8E8B-C433384A27D3}" srcOrd="0" destOrd="0" presId="urn:microsoft.com/office/officeart/2005/8/layout/hierarchy2"/>
    <dgm:cxn modelId="{325CD6AB-D4F5-4244-9C8C-1C1D0D2922D1}" type="presParOf" srcId="{6BDFA7A6-B503-4B98-834C-C1A4192AF5C3}" destId="{E205DC14-A3D0-448E-82AE-7650AA899E40}" srcOrd="1" destOrd="0" presId="urn:microsoft.com/office/officeart/2005/8/layout/hierarchy2"/>
    <dgm:cxn modelId="{ACF06970-39EF-49DA-8593-452BD3281462}" type="presParOf" srcId="{C95C0ED2-CC27-4587-9749-2F9A1DB2F706}" destId="{2090F6C4-6F88-4AC3-82EA-3C3E4DA9B6B2}" srcOrd="4" destOrd="0" presId="urn:microsoft.com/office/officeart/2005/8/layout/hierarchy2"/>
    <dgm:cxn modelId="{D6B12DAE-CF57-49DC-998D-8E2E94C180AA}" type="presParOf" srcId="{2090F6C4-6F88-4AC3-82EA-3C3E4DA9B6B2}" destId="{80410EF6-36E2-4950-8A65-3CF3615DF83D}" srcOrd="0" destOrd="0" presId="urn:microsoft.com/office/officeart/2005/8/layout/hierarchy2"/>
    <dgm:cxn modelId="{1F344DBC-9526-4F6D-AAF1-256A5B292CE6}" type="presParOf" srcId="{C95C0ED2-CC27-4587-9749-2F9A1DB2F706}" destId="{70DE38A5-39A6-4B16-95DC-DDC5C40AF094}" srcOrd="5" destOrd="0" presId="urn:microsoft.com/office/officeart/2005/8/layout/hierarchy2"/>
    <dgm:cxn modelId="{E0F0180C-68EA-4816-A743-46A0E0289877}" type="presParOf" srcId="{70DE38A5-39A6-4B16-95DC-DDC5C40AF094}" destId="{375F3CCE-EDB0-4FF7-9230-80CC91ADDAC0}" srcOrd="0" destOrd="0" presId="urn:microsoft.com/office/officeart/2005/8/layout/hierarchy2"/>
    <dgm:cxn modelId="{5FD3E23E-FFA5-4BC5-88CE-3B2623D756DA}" type="presParOf" srcId="{70DE38A5-39A6-4B16-95DC-DDC5C40AF094}" destId="{DC945715-E8AC-4B27-AFEF-CAA9D7E862E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500134-56AD-4886-91CA-7FDE28159C47}" type="doc">
      <dgm:prSet loTypeId="urn:microsoft.com/office/officeart/2008/layout/VerticalCurvedList" loCatId="list" qsTypeId="urn:microsoft.com/office/officeart/2005/8/quickstyle/3d7" qsCatId="3D" csTypeId="urn:microsoft.com/office/officeart/2005/8/colors/accent2_3" csCatId="accent2" phldr="1"/>
      <dgm:spPr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</dgm:spPr>
      <dgm:t>
        <a:bodyPr/>
        <a:lstStyle/>
        <a:p>
          <a:endParaRPr lang="ru-RU"/>
        </a:p>
      </dgm:t>
    </dgm:pt>
    <dgm:pt modelId="{D8962C47-2BF9-4C5B-AD05-AB82F1469EA5}">
      <dgm:prSet phldrT="[Текст]"/>
      <dgm:spPr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52F787AB-A3D1-4021-861C-26999916B613}" type="parTrans" cxnId="{94723327-DA18-47D0-855C-81EDE22591CA}">
      <dgm:prSet/>
      <dgm:spPr/>
      <dgm:t>
        <a:bodyPr/>
        <a:lstStyle/>
        <a:p>
          <a:endParaRPr lang="ru-RU"/>
        </a:p>
      </dgm:t>
    </dgm:pt>
    <dgm:pt modelId="{153A9FB3-EB40-4BD5-98A2-7CABADD0CED4}" type="sibTrans" cxnId="{94723327-DA18-47D0-855C-81EDE22591CA}">
      <dgm:prSet/>
      <dgm:spPr/>
      <dgm:t>
        <a:bodyPr/>
        <a:lstStyle/>
        <a:p>
          <a:endParaRPr lang="ru-RU"/>
        </a:p>
      </dgm:t>
    </dgm:pt>
    <dgm:pt modelId="{F0A73EEA-3E54-49D5-AE93-D18908D2F53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F67961F5-475D-4A67-BFAC-94AFAB927E03}" type="parTrans" cxnId="{EC95C704-E75F-4104-868B-C25C88D3C652}">
      <dgm:prSet/>
      <dgm:spPr/>
      <dgm:t>
        <a:bodyPr/>
        <a:lstStyle/>
        <a:p>
          <a:endParaRPr lang="ru-RU"/>
        </a:p>
      </dgm:t>
    </dgm:pt>
    <dgm:pt modelId="{4C2C36B6-7858-4A1E-B1CD-23085816A2E0}" type="sibTrans" cxnId="{EC95C704-E75F-4104-868B-C25C88D3C652}">
      <dgm:prSet/>
      <dgm:spPr/>
      <dgm:t>
        <a:bodyPr/>
        <a:lstStyle/>
        <a:p>
          <a:endParaRPr lang="ru-RU"/>
        </a:p>
      </dgm:t>
    </dgm:pt>
    <dgm:pt modelId="{1E8A44D5-AA0A-4010-9654-C0B2B7DA13B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50FF1F-87AB-4FB8-9EDA-6822ACF20DB7}" type="parTrans" cxnId="{E69BBE4B-1EAE-4563-9D83-04644C6F6116}">
      <dgm:prSet/>
      <dgm:spPr/>
      <dgm:t>
        <a:bodyPr/>
        <a:lstStyle/>
        <a:p>
          <a:endParaRPr lang="ru-RU"/>
        </a:p>
      </dgm:t>
    </dgm:pt>
    <dgm:pt modelId="{DBA8B99F-E54E-4EE7-AFCD-7B41EC52A5DC}" type="sibTrans" cxnId="{E69BBE4B-1EAE-4563-9D83-04644C6F6116}">
      <dgm:prSet/>
      <dgm:spPr/>
      <dgm:t>
        <a:bodyPr/>
        <a:lstStyle/>
        <a:p>
          <a:endParaRPr lang="ru-RU"/>
        </a:p>
      </dgm:t>
    </dgm:pt>
    <dgm:pt modelId="{B127021D-CC07-4A6B-96BC-DC062E67C237}" type="pres">
      <dgm:prSet presAssocID="{E4500134-56AD-4886-91CA-7FDE28159C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70800C1-BD67-4776-8D20-D58F2161F18A}" type="pres">
      <dgm:prSet presAssocID="{E4500134-56AD-4886-91CA-7FDE28159C47}" presName="Name1" presStyleCnt="0"/>
      <dgm:spPr/>
    </dgm:pt>
    <dgm:pt modelId="{63CE09B1-AD96-4A7E-9170-6CF4F0B9F30B}" type="pres">
      <dgm:prSet presAssocID="{E4500134-56AD-4886-91CA-7FDE28159C47}" presName="cycle" presStyleCnt="0"/>
      <dgm:spPr/>
    </dgm:pt>
    <dgm:pt modelId="{16099C77-D4E1-434E-9455-B46E5790EA00}" type="pres">
      <dgm:prSet presAssocID="{E4500134-56AD-4886-91CA-7FDE28159C47}" presName="srcNode" presStyleLbl="node1" presStyleIdx="0" presStyleCnt="3"/>
      <dgm:spPr/>
    </dgm:pt>
    <dgm:pt modelId="{EA4E1CF8-24D9-4EEA-B893-72CEC946BC58}" type="pres">
      <dgm:prSet presAssocID="{E4500134-56AD-4886-91CA-7FDE28159C47}" presName="conn" presStyleLbl="parChTrans1D2" presStyleIdx="0" presStyleCnt="1"/>
      <dgm:spPr/>
      <dgm:t>
        <a:bodyPr/>
        <a:lstStyle/>
        <a:p>
          <a:endParaRPr lang="ru-RU"/>
        </a:p>
      </dgm:t>
    </dgm:pt>
    <dgm:pt modelId="{96A7FEAF-ECF8-464A-AFA3-E187B4472B68}" type="pres">
      <dgm:prSet presAssocID="{E4500134-56AD-4886-91CA-7FDE28159C47}" presName="extraNode" presStyleLbl="node1" presStyleIdx="0" presStyleCnt="3"/>
      <dgm:spPr/>
    </dgm:pt>
    <dgm:pt modelId="{50B6B409-1A81-42F7-883D-38129259BB3D}" type="pres">
      <dgm:prSet presAssocID="{E4500134-56AD-4886-91CA-7FDE28159C47}" presName="dstNode" presStyleLbl="node1" presStyleIdx="0" presStyleCnt="3"/>
      <dgm:spPr/>
    </dgm:pt>
    <dgm:pt modelId="{11BCC020-5F79-4351-B4C5-7AD3325AB20C}" type="pres">
      <dgm:prSet presAssocID="{D8962C47-2BF9-4C5B-AD05-AB82F1469EA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2BB6E-2C46-4791-B548-E11936EA9F56}" type="pres">
      <dgm:prSet presAssocID="{D8962C47-2BF9-4C5B-AD05-AB82F1469EA5}" presName="accent_1" presStyleCnt="0"/>
      <dgm:spPr/>
    </dgm:pt>
    <dgm:pt modelId="{328CA0DA-19FC-4260-984C-1EDFB54B1453}" type="pres">
      <dgm:prSet presAssocID="{D8962C47-2BF9-4C5B-AD05-AB82F1469EA5}" presName="accentRepeatNode" presStyleLbl="solidFgAcc1" presStyleIdx="0" presStyleCnt="3"/>
      <dgm:spPr/>
    </dgm:pt>
    <dgm:pt modelId="{A1115953-5EE8-4E52-ADA8-8E721FE12A85}" type="pres">
      <dgm:prSet presAssocID="{F0A73EEA-3E54-49D5-AE93-D18908D2F53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EE60A-79DF-4364-983D-D46C571164E5}" type="pres">
      <dgm:prSet presAssocID="{F0A73EEA-3E54-49D5-AE93-D18908D2F537}" presName="accent_2" presStyleCnt="0"/>
      <dgm:spPr/>
    </dgm:pt>
    <dgm:pt modelId="{81B4EA50-2088-4714-AA9C-AB337336A2D3}" type="pres">
      <dgm:prSet presAssocID="{F0A73EEA-3E54-49D5-AE93-D18908D2F537}" presName="accentRepeatNode" presStyleLbl="solidFgAcc1" presStyleIdx="1" presStyleCnt="3"/>
      <dgm:spPr/>
    </dgm:pt>
    <dgm:pt modelId="{E75DCC3B-0F9F-478A-A1FA-5F5F42EA6C2B}" type="pres">
      <dgm:prSet presAssocID="{1E8A44D5-AA0A-4010-9654-C0B2B7DA13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8E298-3ADA-4550-A3DF-1597BA27E704}" type="pres">
      <dgm:prSet presAssocID="{1E8A44D5-AA0A-4010-9654-C0B2B7DA13B7}" presName="accent_3" presStyleCnt="0"/>
      <dgm:spPr/>
    </dgm:pt>
    <dgm:pt modelId="{41E09719-73EF-44E5-ACC1-F263EDC921E2}" type="pres">
      <dgm:prSet presAssocID="{1E8A44D5-AA0A-4010-9654-C0B2B7DA13B7}" presName="accentRepeatNode" presStyleLbl="solidFgAcc1" presStyleIdx="2" presStyleCnt="3"/>
      <dgm:spPr/>
    </dgm:pt>
  </dgm:ptLst>
  <dgm:cxnLst>
    <dgm:cxn modelId="{67F27A0E-6D7E-47D4-A3DF-5DBBADA2F684}" type="presOf" srcId="{153A9FB3-EB40-4BD5-98A2-7CABADD0CED4}" destId="{EA4E1CF8-24D9-4EEA-B893-72CEC946BC58}" srcOrd="0" destOrd="0" presId="urn:microsoft.com/office/officeart/2008/layout/VerticalCurvedList"/>
    <dgm:cxn modelId="{FCA5A0BC-74C7-4568-8909-662BB01AE37F}" type="presOf" srcId="{D8962C47-2BF9-4C5B-AD05-AB82F1469EA5}" destId="{11BCC020-5F79-4351-B4C5-7AD3325AB20C}" srcOrd="0" destOrd="0" presId="urn:microsoft.com/office/officeart/2008/layout/VerticalCurvedList"/>
    <dgm:cxn modelId="{18669BC8-5758-4E2E-B683-E82D149E19D2}" type="presOf" srcId="{E4500134-56AD-4886-91CA-7FDE28159C47}" destId="{B127021D-CC07-4A6B-96BC-DC062E67C237}" srcOrd="0" destOrd="0" presId="urn:microsoft.com/office/officeart/2008/layout/VerticalCurvedList"/>
    <dgm:cxn modelId="{E69BBE4B-1EAE-4563-9D83-04644C6F6116}" srcId="{E4500134-56AD-4886-91CA-7FDE28159C47}" destId="{1E8A44D5-AA0A-4010-9654-C0B2B7DA13B7}" srcOrd="2" destOrd="0" parTransId="{BD50FF1F-87AB-4FB8-9EDA-6822ACF20DB7}" sibTransId="{DBA8B99F-E54E-4EE7-AFCD-7B41EC52A5DC}"/>
    <dgm:cxn modelId="{94723327-DA18-47D0-855C-81EDE22591CA}" srcId="{E4500134-56AD-4886-91CA-7FDE28159C47}" destId="{D8962C47-2BF9-4C5B-AD05-AB82F1469EA5}" srcOrd="0" destOrd="0" parTransId="{52F787AB-A3D1-4021-861C-26999916B613}" sibTransId="{153A9FB3-EB40-4BD5-98A2-7CABADD0CED4}"/>
    <dgm:cxn modelId="{784F5068-8EDB-489B-8D95-1A7ACD009FE0}" type="presOf" srcId="{1E8A44D5-AA0A-4010-9654-C0B2B7DA13B7}" destId="{E75DCC3B-0F9F-478A-A1FA-5F5F42EA6C2B}" srcOrd="0" destOrd="0" presId="urn:microsoft.com/office/officeart/2008/layout/VerticalCurvedList"/>
    <dgm:cxn modelId="{2B33D072-B464-4DF1-98A9-EBB93E90E29B}" type="presOf" srcId="{F0A73EEA-3E54-49D5-AE93-D18908D2F537}" destId="{A1115953-5EE8-4E52-ADA8-8E721FE12A85}" srcOrd="0" destOrd="0" presId="urn:microsoft.com/office/officeart/2008/layout/VerticalCurvedList"/>
    <dgm:cxn modelId="{EC95C704-E75F-4104-868B-C25C88D3C652}" srcId="{E4500134-56AD-4886-91CA-7FDE28159C47}" destId="{F0A73EEA-3E54-49D5-AE93-D18908D2F537}" srcOrd="1" destOrd="0" parTransId="{F67961F5-475D-4A67-BFAC-94AFAB927E03}" sibTransId="{4C2C36B6-7858-4A1E-B1CD-23085816A2E0}"/>
    <dgm:cxn modelId="{E77BAC11-4564-4B0D-A369-C879C89FC463}" type="presParOf" srcId="{B127021D-CC07-4A6B-96BC-DC062E67C237}" destId="{370800C1-BD67-4776-8D20-D58F2161F18A}" srcOrd="0" destOrd="0" presId="urn:microsoft.com/office/officeart/2008/layout/VerticalCurvedList"/>
    <dgm:cxn modelId="{6DCEBBA9-082E-4CDA-B8E1-C241ABE0758F}" type="presParOf" srcId="{370800C1-BD67-4776-8D20-D58F2161F18A}" destId="{63CE09B1-AD96-4A7E-9170-6CF4F0B9F30B}" srcOrd="0" destOrd="0" presId="urn:microsoft.com/office/officeart/2008/layout/VerticalCurvedList"/>
    <dgm:cxn modelId="{05D66022-A03F-4E5F-B3DC-8E7F42A51738}" type="presParOf" srcId="{63CE09B1-AD96-4A7E-9170-6CF4F0B9F30B}" destId="{16099C77-D4E1-434E-9455-B46E5790EA00}" srcOrd="0" destOrd="0" presId="urn:microsoft.com/office/officeart/2008/layout/VerticalCurvedList"/>
    <dgm:cxn modelId="{9E4AD3D3-5CD4-42E9-9447-D55DD8B84701}" type="presParOf" srcId="{63CE09B1-AD96-4A7E-9170-6CF4F0B9F30B}" destId="{EA4E1CF8-24D9-4EEA-B893-72CEC946BC58}" srcOrd="1" destOrd="0" presId="urn:microsoft.com/office/officeart/2008/layout/VerticalCurvedList"/>
    <dgm:cxn modelId="{A318844F-D74D-460B-8D53-4C64C6D4F0EB}" type="presParOf" srcId="{63CE09B1-AD96-4A7E-9170-6CF4F0B9F30B}" destId="{96A7FEAF-ECF8-464A-AFA3-E187B4472B68}" srcOrd="2" destOrd="0" presId="urn:microsoft.com/office/officeart/2008/layout/VerticalCurvedList"/>
    <dgm:cxn modelId="{51185DBA-752E-47F8-A1F5-7FF684BEB1C3}" type="presParOf" srcId="{63CE09B1-AD96-4A7E-9170-6CF4F0B9F30B}" destId="{50B6B409-1A81-42F7-883D-38129259BB3D}" srcOrd="3" destOrd="0" presId="urn:microsoft.com/office/officeart/2008/layout/VerticalCurvedList"/>
    <dgm:cxn modelId="{155B0752-A722-4176-A4A5-1E2ABC355481}" type="presParOf" srcId="{370800C1-BD67-4776-8D20-D58F2161F18A}" destId="{11BCC020-5F79-4351-B4C5-7AD3325AB20C}" srcOrd="1" destOrd="0" presId="urn:microsoft.com/office/officeart/2008/layout/VerticalCurvedList"/>
    <dgm:cxn modelId="{A574A3CB-820B-47A1-A50E-C72A8ADF3C9C}" type="presParOf" srcId="{370800C1-BD67-4776-8D20-D58F2161F18A}" destId="{6662BB6E-2C46-4791-B548-E11936EA9F56}" srcOrd="2" destOrd="0" presId="urn:microsoft.com/office/officeart/2008/layout/VerticalCurvedList"/>
    <dgm:cxn modelId="{841FA82A-C040-4830-86D3-7A97F8D10512}" type="presParOf" srcId="{6662BB6E-2C46-4791-B548-E11936EA9F56}" destId="{328CA0DA-19FC-4260-984C-1EDFB54B1453}" srcOrd="0" destOrd="0" presId="urn:microsoft.com/office/officeart/2008/layout/VerticalCurvedList"/>
    <dgm:cxn modelId="{D8A9EF6E-14A3-4295-A4B3-D3201DAEE2B0}" type="presParOf" srcId="{370800C1-BD67-4776-8D20-D58F2161F18A}" destId="{A1115953-5EE8-4E52-ADA8-8E721FE12A85}" srcOrd="3" destOrd="0" presId="urn:microsoft.com/office/officeart/2008/layout/VerticalCurvedList"/>
    <dgm:cxn modelId="{637AE71F-A95D-4120-A7DE-4DED3478F0A4}" type="presParOf" srcId="{370800C1-BD67-4776-8D20-D58F2161F18A}" destId="{426EE60A-79DF-4364-983D-D46C571164E5}" srcOrd="4" destOrd="0" presId="urn:microsoft.com/office/officeart/2008/layout/VerticalCurvedList"/>
    <dgm:cxn modelId="{249E8FE5-16EE-409D-8AB9-19DD955400FD}" type="presParOf" srcId="{426EE60A-79DF-4364-983D-D46C571164E5}" destId="{81B4EA50-2088-4714-AA9C-AB337336A2D3}" srcOrd="0" destOrd="0" presId="urn:microsoft.com/office/officeart/2008/layout/VerticalCurvedList"/>
    <dgm:cxn modelId="{7321B523-9966-4A30-97CC-AB29653FD225}" type="presParOf" srcId="{370800C1-BD67-4776-8D20-D58F2161F18A}" destId="{E75DCC3B-0F9F-478A-A1FA-5F5F42EA6C2B}" srcOrd="5" destOrd="0" presId="urn:microsoft.com/office/officeart/2008/layout/VerticalCurvedList"/>
    <dgm:cxn modelId="{9700E2B6-EC6E-4B2F-82B8-CF1070DFCFE9}" type="presParOf" srcId="{370800C1-BD67-4776-8D20-D58F2161F18A}" destId="{1028E298-3ADA-4550-A3DF-1597BA27E704}" srcOrd="6" destOrd="0" presId="urn:microsoft.com/office/officeart/2008/layout/VerticalCurvedList"/>
    <dgm:cxn modelId="{95A323E0-C734-4441-9D16-003289757D87}" type="presParOf" srcId="{1028E298-3ADA-4550-A3DF-1597BA27E704}" destId="{41E09719-73EF-44E5-ACC1-F263EDC921E2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CE9A6-B78F-45BF-90BB-E21555BFC4CC}">
      <dsp:nvSpPr>
        <dsp:cNvPr id="0" name=""/>
        <dsp:cNvSpPr/>
      </dsp:nvSpPr>
      <dsp:spPr>
        <a:xfrm>
          <a:off x="3132696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944414" y="306290"/>
              </a:lnTo>
              <a:lnTo>
                <a:pt x="944414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03E4C-B14F-45C9-B66E-03805B18ABC9}">
      <dsp:nvSpPr>
        <dsp:cNvPr id="0" name=""/>
        <dsp:cNvSpPr/>
      </dsp:nvSpPr>
      <dsp:spPr>
        <a:xfrm>
          <a:off x="2188282" y="2412889"/>
          <a:ext cx="1035121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1035121" y="306290"/>
              </a:lnTo>
              <a:lnTo>
                <a:pt x="1035121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F7898-0720-4D3C-9CE5-39A961881CF0}">
      <dsp:nvSpPr>
        <dsp:cNvPr id="0" name=""/>
        <dsp:cNvSpPr/>
      </dsp:nvSpPr>
      <dsp:spPr>
        <a:xfrm>
          <a:off x="1098469" y="2412889"/>
          <a:ext cx="1089813" cy="449455"/>
        </a:xfrm>
        <a:custGeom>
          <a:avLst/>
          <a:gdLst/>
          <a:ahLst/>
          <a:cxnLst/>
          <a:rect l="0" t="0" r="0" b="0"/>
          <a:pathLst>
            <a:path>
              <a:moveTo>
                <a:pt x="1089813" y="0"/>
              </a:moveTo>
              <a:lnTo>
                <a:pt x="1089813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E0D13-7931-4390-9B3D-C0E8E4CBF5B9}">
      <dsp:nvSpPr>
        <dsp:cNvPr id="0" name=""/>
        <dsp:cNvSpPr/>
      </dsp:nvSpPr>
      <dsp:spPr>
        <a:xfrm>
          <a:off x="2188282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944414" y="0"/>
              </a:moveTo>
              <a:lnTo>
                <a:pt x="944414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1B5E6-5CB9-4A36-848B-AC60B6DF2733}">
      <dsp:nvSpPr>
        <dsp:cNvPr id="0" name=""/>
        <dsp:cNvSpPr/>
      </dsp:nvSpPr>
      <dsp:spPr>
        <a:xfrm>
          <a:off x="2359994" y="770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22CFAB-4B3F-4D59-A9B4-F8B4A6404494}">
      <dsp:nvSpPr>
        <dsp:cNvPr id="0" name=""/>
        <dsp:cNvSpPr/>
      </dsp:nvSpPr>
      <dsp:spPr>
        <a:xfrm>
          <a:off x="2531705" y="163896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60447" y="192638"/>
        <a:ext cx="1487920" cy="923848"/>
      </dsp:txXfrm>
    </dsp:sp>
    <dsp:sp modelId="{E5DC8C9E-40DB-4F96-AFB5-E33CB6CA575D}">
      <dsp:nvSpPr>
        <dsp:cNvPr id="0" name=""/>
        <dsp:cNvSpPr/>
      </dsp:nvSpPr>
      <dsp:spPr>
        <a:xfrm>
          <a:off x="1415580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4023C2-3742-497A-8226-4CE3A76FFAC3}">
      <dsp:nvSpPr>
        <dsp:cNvPr id="0" name=""/>
        <dsp:cNvSpPr/>
      </dsp:nvSpPr>
      <dsp:spPr>
        <a:xfrm>
          <a:off x="1587291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616033" y="1623425"/>
        <a:ext cx="1487920" cy="923848"/>
      </dsp:txXfrm>
    </dsp:sp>
    <dsp:sp modelId="{F9F37EA3-727B-453F-B9D2-3BDFED9689E3}">
      <dsp:nvSpPr>
        <dsp:cNvPr id="0" name=""/>
        <dsp:cNvSpPr/>
      </dsp:nvSpPr>
      <dsp:spPr>
        <a:xfrm>
          <a:off x="235059" y="2862344"/>
          <a:ext cx="1726819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2D26C5-7B7C-4028-AF96-A41681F85D7D}">
      <dsp:nvSpPr>
        <dsp:cNvPr id="0" name=""/>
        <dsp:cNvSpPr/>
      </dsp:nvSpPr>
      <dsp:spPr>
        <a:xfrm>
          <a:off x="406770" y="3025470"/>
          <a:ext cx="1726819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35512" y="3054212"/>
        <a:ext cx="1669335" cy="923848"/>
      </dsp:txXfrm>
    </dsp:sp>
    <dsp:sp modelId="{33E5E092-A7C1-4668-ABFF-B4D7D6F28007}">
      <dsp:nvSpPr>
        <dsp:cNvPr id="0" name=""/>
        <dsp:cNvSpPr/>
      </dsp:nvSpPr>
      <dsp:spPr>
        <a:xfrm>
          <a:off x="2305302" y="2862344"/>
          <a:ext cx="1836203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68DB30-35CC-4356-8CCA-B77A59CCDF9A}">
      <dsp:nvSpPr>
        <dsp:cNvPr id="0" name=""/>
        <dsp:cNvSpPr/>
      </dsp:nvSpPr>
      <dsp:spPr>
        <a:xfrm>
          <a:off x="2477014" y="3025470"/>
          <a:ext cx="1836203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05756" y="3054212"/>
        <a:ext cx="1778719" cy="923848"/>
      </dsp:txXfrm>
    </dsp:sp>
    <dsp:sp modelId="{B74C18AE-64D6-4205-ADB1-005C6B111677}">
      <dsp:nvSpPr>
        <dsp:cNvPr id="0" name=""/>
        <dsp:cNvSpPr/>
      </dsp:nvSpPr>
      <dsp:spPr>
        <a:xfrm>
          <a:off x="3304408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F194C8-2761-4211-B6C3-31FF3FBBC9D7}">
      <dsp:nvSpPr>
        <dsp:cNvPr id="0" name=""/>
        <dsp:cNvSpPr/>
      </dsp:nvSpPr>
      <dsp:spPr>
        <a:xfrm>
          <a:off x="3476120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504862" y="1623425"/>
        <a:ext cx="1487920" cy="923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D5AC9-582E-49E8-84C7-27C03E0160D8}">
      <dsp:nvSpPr>
        <dsp:cNvPr id="0" name=""/>
        <dsp:cNvSpPr/>
      </dsp:nvSpPr>
      <dsp:spPr>
        <a:xfrm>
          <a:off x="4312223" y="2186733"/>
          <a:ext cx="91440" cy="407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CCF97-09E7-482D-AB78-D3CB3C9ED1F9}">
      <dsp:nvSpPr>
        <dsp:cNvPr id="0" name=""/>
        <dsp:cNvSpPr/>
      </dsp:nvSpPr>
      <dsp:spPr>
        <a:xfrm>
          <a:off x="3074102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1283840" y="277581"/>
              </a:lnTo>
              <a:lnTo>
                <a:pt x="128384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F3538-6D01-4E24-9232-0FEF5082B69E}">
      <dsp:nvSpPr>
        <dsp:cNvPr id="0" name=""/>
        <dsp:cNvSpPr/>
      </dsp:nvSpPr>
      <dsp:spPr>
        <a:xfrm>
          <a:off x="1790261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855893" y="277581"/>
              </a:lnTo>
              <a:lnTo>
                <a:pt x="855893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7B3A5-B8AD-449E-B13B-4BCA9B3895D6}">
      <dsp:nvSpPr>
        <dsp:cNvPr id="0" name=""/>
        <dsp:cNvSpPr/>
      </dsp:nvSpPr>
      <dsp:spPr>
        <a:xfrm>
          <a:off x="934367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855893" y="0"/>
              </a:moveTo>
              <a:lnTo>
                <a:pt x="855893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D82AA-B2AA-4E20-8376-2001AC68615D}">
      <dsp:nvSpPr>
        <dsp:cNvPr id="0" name=""/>
        <dsp:cNvSpPr/>
      </dsp:nvSpPr>
      <dsp:spPr>
        <a:xfrm>
          <a:off x="1790261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1283840" y="0"/>
              </a:moveTo>
              <a:lnTo>
                <a:pt x="1283840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54AF5-DD88-4662-A5EF-1FAD7E629478}">
      <dsp:nvSpPr>
        <dsp:cNvPr id="0" name=""/>
        <dsp:cNvSpPr/>
      </dsp:nvSpPr>
      <dsp:spPr>
        <a:xfrm>
          <a:off x="2332229" y="702"/>
          <a:ext cx="1483746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6EC8DD-ECD8-439F-B9A9-9270123F43FF}">
      <dsp:nvSpPr>
        <dsp:cNvPr id="0" name=""/>
        <dsp:cNvSpPr/>
      </dsp:nvSpPr>
      <dsp:spPr>
        <a:xfrm>
          <a:off x="2487846" y="148538"/>
          <a:ext cx="1483746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13894" y="174586"/>
        <a:ext cx="1431650" cy="837255"/>
      </dsp:txXfrm>
    </dsp:sp>
    <dsp:sp modelId="{EA1041EE-D5BF-4627-B533-22EABFDACE0B}">
      <dsp:nvSpPr>
        <dsp:cNvPr id="0" name=""/>
        <dsp:cNvSpPr/>
      </dsp:nvSpPr>
      <dsp:spPr>
        <a:xfrm>
          <a:off x="1089984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C274E1-76AC-47E9-9F5F-76B6BE3A0B46}">
      <dsp:nvSpPr>
        <dsp:cNvPr id="0" name=""/>
        <dsp:cNvSpPr/>
      </dsp:nvSpPr>
      <dsp:spPr>
        <a:xfrm>
          <a:off x="1245601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271649" y="1471266"/>
        <a:ext cx="1348457" cy="837255"/>
      </dsp:txXfrm>
    </dsp:sp>
    <dsp:sp modelId="{19DF0356-99D1-4D44-AECA-A12E2771C2C4}">
      <dsp:nvSpPr>
        <dsp:cNvPr id="0" name=""/>
        <dsp:cNvSpPr/>
      </dsp:nvSpPr>
      <dsp:spPr>
        <a:xfrm>
          <a:off x="234090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4F7AEC-5E76-45AD-9970-BE1F82A32A4E}">
      <dsp:nvSpPr>
        <dsp:cNvPr id="0" name=""/>
        <dsp:cNvSpPr/>
      </dsp:nvSpPr>
      <dsp:spPr>
        <a:xfrm>
          <a:off x="389707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15755" y="2767945"/>
        <a:ext cx="1348457" cy="837255"/>
      </dsp:txXfrm>
    </dsp:sp>
    <dsp:sp modelId="{94996E98-3FE3-4146-AF12-6012BC24134F}">
      <dsp:nvSpPr>
        <dsp:cNvPr id="0" name=""/>
        <dsp:cNvSpPr/>
      </dsp:nvSpPr>
      <dsp:spPr>
        <a:xfrm>
          <a:off x="1945878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193481-9127-4428-9D22-387115766E81}">
      <dsp:nvSpPr>
        <dsp:cNvPr id="0" name=""/>
        <dsp:cNvSpPr/>
      </dsp:nvSpPr>
      <dsp:spPr>
        <a:xfrm>
          <a:off x="2101495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127543" y="2767945"/>
        <a:ext cx="1348457" cy="837255"/>
      </dsp:txXfrm>
    </dsp:sp>
    <dsp:sp modelId="{080CBCA1-688F-4DD4-BAA8-3FC8417DFEF8}">
      <dsp:nvSpPr>
        <dsp:cNvPr id="0" name=""/>
        <dsp:cNvSpPr/>
      </dsp:nvSpPr>
      <dsp:spPr>
        <a:xfrm>
          <a:off x="3657666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2C22518-EA24-443E-B64F-8A463969D40E}">
      <dsp:nvSpPr>
        <dsp:cNvPr id="0" name=""/>
        <dsp:cNvSpPr/>
      </dsp:nvSpPr>
      <dsp:spPr>
        <a:xfrm>
          <a:off x="3813283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1471266"/>
        <a:ext cx="1348457" cy="837255"/>
      </dsp:txXfrm>
    </dsp:sp>
    <dsp:sp modelId="{D230C3B4-834D-4626-802F-F13FEB485C83}">
      <dsp:nvSpPr>
        <dsp:cNvPr id="0" name=""/>
        <dsp:cNvSpPr/>
      </dsp:nvSpPr>
      <dsp:spPr>
        <a:xfrm>
          <a:off x="3657666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FEAAD3-CA5A-4942-9E7D-97C9308AB049}">
      <dsp:nvSpPr>
        <dsp:cNvPr id="0" name=""/>
        <dsp:cNvSpPr/>
      </dsp:nvSpPr>
      <dsp:spPr>
        <a:xfrm>
          <a:off x="3813283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2767945"/>
        <a:ext cx="1348457" cy="83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BE4AE-9DEE-45B9-8A10-D9612833D1FB}">
      <dsp:nvSpPr>
        <dsp:cNvPr id="0" name=""/>
        <dsp:cNvSpPr/>
      </dsp:nvSpPr>
      <dsp:spPr>
        <a:xfrm>
          <a:off x="110631" y="1110091"/>
          <a:ext cx="1927890" cy="963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anose="020F0502020204030204" pitchFamily="34" charset="0"/>
            </a:rPr>
            <a:t>Операторы связи</a:t>
          </a:r>
          <a:endParaRPr lang="ru-RU" sz="2000" kern="1200" dirty="0">
            <a:latin typeface="Calibri" panose="020F0502020204030204" pitchFamily="34" charset="0"/>
          </a:endParaRPr>
        </a:p>
      </dsp:txBody>
      <dsp:txXfrm>
        <a:off x="138864" y="1138324"/>
        <a:ext cx="1871424" cy="907479"/>
      </dsp:txXfrm>
    </dsp:sp>
    <dsp:sp modelId="{14D3D499-5F88-4CDB-BEF3-7DF513EBC27F}">
      <dsp:nvSpPr>
        <dsp:cNvPr id="0" name=""/>
        <dsp:cNvSpPr/>
      </dsp:nvSpPr>
      <dsp:spPr>
        <a:xfrm rot="18289469">
          <a:off x="1748908" y="1010549"/>
          <a:ext cx="1350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50383" y="272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90340" y="1004036"/>
        <a:ext cx="67519" cy="67519"/>
      </dsp:txXfrm>
    </dsp:sp>
    <dsp:sp modelId="{7E31D9D5-C8F9-4E5B-A74C-4AE5240E0F01}">
      <dsp:nvSpPr>
        <dsp:cNvPr id="0" name=""/>
        <dsp:cNvSpPr/>
      </dsp:nvSpPr>
      <dsp:spPr>
        <a:xfrm>
          <a:off x="2809677" y="1554"/>
          <a:ext cx="1927890" cy="963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anose="020F0502020204030204" pitchFamily="34" charset="0"/>
            </a:rPr>
            <a:t>Родительский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anose="020F0502020204030204" pitchFamily="34" charset="0"/>
            </a:rPr>
            <a:t>контроль</a:t>
          </a:r>
          <a:endParaRPr lang="ru-RU" sz="2000" kern="1200" dirty="0">
            <a:latin typeface="Calibri" panose="020F0502020204030204" pitchFamily="34" charset="0"/>
          </a:endParaRPr>
        </a:p>
      </dsp:txBody>
      <dsp:txXfrm>
        <a:off x="2837910" y="29787"/>
        <a:ext cx="1871424" cy="907479"/>
      </dsp:txXfrm>
    </dsp:sp>
    <dsp:sp modelId="{AF5A7461-E0A9-4904-95F3-076B2400AFF0}">
      <dsp:nvSpPr>
        <dsp:cNvPr id="0" name=""/>
        <dsp:cNvSpPr/>
      </dsp:nvSpPr>
      <dsp:spPr>
        <a:xfrm>
          <a:off x="2038521" y="1564817"/>
          <a:ext cx="77115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771156" y="272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04821" y="1572785"/>
        <a:ext cx="38557" cy="38557"/>
      </dsp:txXfrm>
    </dsp:sp>
    <dsp:sp modelId="{7095B79F-2C40-490F-8E8B-C433384A27D3}">
      <dsp:nvSpPr>
        <dsp:cNvPr id="0" name=""/>
        <dsp:cNvSpPr/>
      </dsp:nvSpPr>
      <dsp:spPr>
        <a:xfrm>
          <a:off x="2809677" y="1110091"/>
          <a:ext cx="1927890" cy="963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anose="020F0502020204030204" pitchFamily="34" charset="0"/>
            </a:rPr>
            <a:t>Контроль и анализ трафика</a:t>
          </a:r>
          <a:endParaRPr lang="ru-RU" sz="2000" kern="1200" dirty="0">
            <a:latin typeface="Calibri" panose="020F0502020204030204" pitchFamily="34" charset="0"/>
          </a:endParaRPr>
        </a:p>
      </dsp:txBody>
      <dsp:txXfrm>
        <a:off x="2837910" y="1138324"/>
        <a:ext cx="1871424" cy="907479"/>
      </dsp:txXfrm>
    </dsp:sp>
    <dsp:sp modelId="{2090F6C4-6F88-4AC3-82EA-3C3E4DA9B6B2}">
      <dsp:nvSpPr>
        <dsp:cNvPr id="0" name=""/>
        <dsp:cNvSpPr/>
      </dsp:nvSpPr>
      <dsp:spPr>
        <a:xfrm rot="3310531">
          <a:off x="1748908" y="2119086"/>
          <a:ext cx="1350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50383" y="272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90340" y="2112572"/>
        <a:ext cx="67519" cy="67519"/>
      </dsp:txXfrm>
    </dsp:sp>
    <dsp:sp modelId="{375F3CCE-EDB0-4FF7-9230-80CC91ADDAC0}">
      <dsp:nvSpPr>
        <dsp:cNvPr id="0" name=""/>
        <dsp:cNvSpPr/>
      </dsp:nvSpPr>
      <dsp:spPr>
        <a:xfrm>
          <a:off x="2809677" y="2218628"/>
          <a:ext cx="1927890" cy="963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anose="020F0502020204030204" pitchFamily="34" charset="0"/>
            </a:rPr>
            <a:t>Безопасный «сёрфинг»</a:t>
          </a:r>
          <a:endParaRPr lang="ru-RU" sz="2000" kern="1200" dirty="0">
            <a:latin typeface="Calibri" panose="020F0502020204030204" pitchFamily="34" charset="0"/>
          </a:endParaRPr>
        </a:p>
      </dsp:txBody>
      <dsp:txXfrm>
        <a:off x="2837910" y="2246861"/>
        <a:ext cx="1871424" cy="9074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E1CF8-24D9-4EEA-B893-72CEC946BC58}">
      <dsp:nvSpPr>
        <dsp:cNvPr id="0" name=""/>
        <dsp:cNvSpPr/>
      </dsp:nvSpPr>
      <dsp:spPr>
        <a:xfrm>
          <a:off x="-4803043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CC020-5F79-4351-B4C5-7AD3325AB20C}">
      <dsp:nvSpPr>
        <dsp:cNvPr id="0" name=""/>
        <dsp:cNvSpPr/>
      </dsp:nvSpPr>
      <dsp:spPr>
        <a:xfrm>
          <a:off x="590216" y="424847"/>
          <a:ext cx="5724391" cy="84969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424847"/>
        <a:ext cx="5724391" cy="849694"/>
      </dsp:txXfrm>
    </dsp:sp>
    <dsp:sp modelId="{328CA0DA-19FC-4260-984C-1EDFB54B1453}">
      <dsp:nvSpPr>
        <dsp:cNvPr id="0" name=""/>
        <dsp:cNvSpPr/>
      </dsp:nvSpPr>
      <dsp:spPr>
        <a:xfrm>
          <a:off x="59157" y="318635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15953-5EE8-4E52-ADA8-8E721FE12A85}">
      <dsp:nvSpPr>
        <dsp:cNvPr id="0" name=""/>
        <dsp:cNvSpPr/>
      </dsp:nvSpPr>
      <dsp:spPr>
        <a:xfrm>
          <a:off x="899080" y="1699388"/>
          <a:ext cx="5415527" cy="849694"/>
        </a:xfrm>
        <a:prstGeom prst="rect">
          <a:avLst/>
        </a:prstGeom>
        <a:solidFill>
          <a:schemeClr val="accent2">
            <a:shade val="80000"/>
            <a:hueOff val="88166"/>
            <a:satOff val="3959"/>
            <a:lumOff val="9966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899080" y="1699388"/>
        <a:ext cx="5415527" cy="849694"/>
      </dsp:txXfrm>
    </dsp:sp>
    <dsp:sp modelId="{81B4EA50-2088-4714-AA9C-AB337336A2D3}">
      <dsp:nvSpPr>
        <dsp:cNvPr id="0" name=""/>
        <dsp:cNvSpPr/>
      </dsp:nvSpPr>
      <dsp:spPr>
        <a:xfrm>
          <a:off x="368021" y="1593177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DCC3B-0F9F-478A-A1FA-5F5F42EA6C2B}">
      <dsp:nvSpPr>
        <dsp:cNvPr id="0" name=""/>
        <dsp:cNvSpPr/>
      </dsp:nvSpPr>
      <dsp:spPr>
        <a:xfrm>
          <a:off x="590216" y="2973930"/>
          <a:ext cx="5724391" cy="849694"/>
        </a:xfrm>
        <a:prstGeom prst="rect">
          <a:avLst/>
        </a:prstGeom>
        <a:solidFill>
          <a:schemeClr val="accent2">
            <a:shade val="80000"/>
            <a:hueOff val="176332"/>
            <a:satOff val="7917"/>
            <a:lumOff val="19933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2973930"/>
        <a:ext cx="5724391" cy="849694"/>
      </dsp:txXfrm>
    </dsp:sp>
    <dsp:sp modelId="{41E09719-73EF-44E5-ACC1-F263EDC921E2}">
      <dsp:nvSpPr>
        <dsp:cNvPr id="0" name=""/>
        <dsp:cNvSpPr/>
      </dsp:nvSpPr>
      <dsp:spPr>
        <a:xfrm>
          <a:off x="59157" y="2867718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035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63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3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221F05-DF9A-4C4A-8FEB-A17D337DAF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1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2.xml"/><Relationship Id="rId5" Type="http://schemas.openxmlformats.org/officeDocument/2006/relationships/image" Target="../media/image10.jpeg"/><Relationship Id="rId10" Type="http://schemas.microsoft.com/office/2007/relationships/diagramDrawing" Target="../diagrams/drawing2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176164"/>
            <a:ext cx="7147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Принципы формирования безопасного информационного пространства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в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сети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Интернет в системе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«Электронное образование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Республики Татарстан»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624575"/>
            <a:ext cx="56166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Ибатуллин</a:t>
            </a:r>
            <a:r>
              <a:rPr lang="ru-RU" sz="24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 Рустем Раисович</a:t>
            </a:r>
            <a: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0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Начальник отдела электронного образования</a:t>
            </a:r>
            <a:endParaRPr lang="ru-RU" b="1" i="1" dirty="0" smtClean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ГУП «Центр информационных технологий РТ»</a:t>
            </a:r>
            <a:endParaRPr lang="ru-RU" sz="2000" b="1" i="1" dirty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28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Электронное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образование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Республики Татарстан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871" t="25060" r="47126" b="31658"/>
          <a:stretch/>
        </p:blipFill>
        <p:spPr>
          <a:xfrm>
            <a:off x="551837" y="1431319"/>
            <a:ext cx="2328014" cy="210629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737680" y="1971970"/>
            <a:ext cx="2714640" cy="1679900"/>
            <a:chOff x="2926330" y="770559"/>
            <a:chExt cx="2714640" cy="1919640"/>
          </a:xfrm>
        </p:grpSpPr>
        <p:sp>
          <p:nvSpPr>
            <p:cNvPr id="8" name="Овал 7"/>
            <p:cNvSpPr/>
            <p:nvPr/>
          </p:nvSpPr>
          <p:spPr>
            <a:xfrm>
              <a:off x="2926330" y="770559"/>
              <a:ext cx="2714640" cy="191964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" name="Овал 4"/>
            <p:cNvSpPr/>
            <p:nvPr/>
          </p:nvSpPr>
          <p:spPr>
            <a:xfrm>
              <a:off x="3323880" y="1051684"/>
              <a:ext cx="1919540" cy="1357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ЭЛЕКТРОННОЕ ОБРАЗОВАНИЕ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26806" y="1563638"/>
            <a:ext cx="2387024" cy="959820"/>
            <a:chOff x="792091" y="1224153"/>
            <a:chExt cx="2387024" cy="959820"/>
          </a:xfrm>
        </p:grpSpPr>
        <p:sp>
          <p:nvSpPr>
            <p:cNvPr id="11" name="Овал 10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Учитель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11380" y="1563638"/>
            <a:ext cx="2387024" cy="959820"/>
            <a:chOff x="792091" y="1224153"/>
            <a:chExt cx="2387024" cy="959820"/>
          </a:xfrm>
        </p:grpSpPr>
        <p:sp>
          <p:nvSpPr>
            <p:cNvPr id="14" name="Овал 13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Ученик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910518" y="1154009"/>
            <a:ext cx="2387024" cy="959820"/>
            <a:chOff x="792091" y="1224153"/>
            <a:chExt cx="2387024" cy="959820"/>
          </a:xfrm>
        </p:grpSpPr>
        <p:sp>
          <p:nvSpPr>
            <p:cNvPr id="17" name="Овал 16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Родитель</a:t>
              </a:r>
            </a:p>
          </p:txBody>
        </p:sp>
      </p:grpSp>
      <p:sp>
        <p:nvSpPr>
          <p:cNvPr id="21" name="Овал 4"/>
          <p:cNvSpPr/>
          <p:nvPr/>
        </p:nvSpPr>
        <p:spPr>
          <a:xfrm>
            <a:off x="4007103" y="1448938"/>
            <a:ext cx="4226137" cy="29230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262B2D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526806" y="3057717"/>
            <a:ext cx="2387024" cy="959820"/>
            <a:chOff x="792091" y="1224153"/>
            <a:chExt cx="2387024" cy="959820"/>
          </a:xfrm>
        </p:grpSpPr>
        <p:sp>
          <p:nvSpPr>
            <p:cNvPr id="23" name="Овал 22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Директор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324463" y="3057717"/>
            <a:ext cx="2387024" cy="959820"/>
            <a:chOff x="792091" y="1224153"/>
            <a:chExt cx="2387024" cy="959820"/>
          </a:xfrm>
        </p:grpSpPr>
        <p:sp>
          <p:nvSpPr>
            <p:cNvPr id="26" name="Овал 25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7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Завуч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71999" y="4147783"/>
            <a:ext cx="30963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262B2D"/>
                </a:solidFill>
                <a:latin typeface="Calibri" panose="020F0502020204030204" pitchFamily="34" charset="0"/>
                <a:ea typeface="Tahoma" pitchFamily="34" charset="0"/>
                <a:cs typeface="Tahoma" pitchFamily="34" charset="0"/>
              </a:rPr>
              <a:t>Система контентной фильтрации</a:t>
            </a:r>
          </a:p>
        </p:txBody>
      </p:sp>
      <p:sp>
        <p:nvSpPr>
          <p:cNvPr id="35" name="Овал 34"/>
          <p:cNvSpPr/>
          <p:nvPr/>
        </p:nvSpPr>
        <p:spPr>
          <a:xfrm>
            <a:off x="3131840" y="843558"/>
            <a:ext cx="5976664" cy="4133802"/>
          </a:xfrm>
          <a:prstGeom prst="ellipse">
            <a:avLst/>
          </a:prstGeom>
          <a:solidFill>
            <a:srgbClr val="1A5FC4">
              <a:alpha val="20000"/>
            </a:srgbClr>
          </a:solidFill>
          <a:ln w="25400" cap="flat" cmpd="sng" algn="ctr">
            <a:solidFill>
              <a:srgbClr val="1A5FC4">
                <a:alpha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849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600700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48850499"/>
              </p:ext>
            </p:extLst>
          </p:nvPr>
        </p:nvGraphicFramePr>
        <p:xfrm>
          <a:off x="3851920" y="1063228"/>
          <a:ext cx="5256584" cy="400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84" y="1419622"/>
            <a:ext cx="3057952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84" y="2453304"/>
            <a:ext cx="990564" cy="990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77" y="2277495"/>
            <a:ext cx="1913352" cy="1436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18" y="3431302"/>
            <a:ext cx="992118" cy="992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1800" r="5201" b="31800"/>
          <a:stretch/>
        </p:blipFill>
        <p:spPr>
          <a:xfrm>
            <a:off x="6228184" y="1923678"/>
            <a:ext cx="1224136" cy="497305"/>
          </a:xfrm>
          <a:prstGeom prst="rect">
            <a:avLst/>
          </a:prstGeo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770984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0557671"/>
              </p:ext>
            </p:extLst>
          </p:nvPr>
        </p:nvGraphicFramePr>
        <p:xfrm>
          <a:off x="24348" y="1347614"/>
          <a:ext cx="5447928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Знак запрета 1"/>
          <p:cNvSpPr/>
          <p:nvPr/>
        </p:nvSpPr>
        <p:spPr>
          <a:xfrm>
            <a:off x="5347515" y="1563638"/>
            <a:ext cx="3564000" cy="3343920"/>
          </a:xfrm>
          <a:prstGeom prst="noSmoking">
            <a:avLst/>
          </a:prstGeom>
          <a:solidFill>
            <a:srgbClr val="1A5FC4">
              <a:alpha val="52000"/>
            </a:srgb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Родительский контроль</a:t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56862471"/>
              </p:ext>
            </p:extLst>
          </p:nvPr>
        </p:nvGraphicFramePr>
        <p:xfrm>
          <a:off x="3851920" y="1257449"/>
          <a:ext cx="4848200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5566"/>
            <a:ext cx="2568974" cy="3867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526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Проблемные позиции</a:t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4431225"/>
              </p:ext>
            </p:extLst>
          </p:nvPr>
        </p:nvGraphicFramePr>
        <p:xfrm>
          <a:off x="1403648" y="699542"/>
          <a:ext cx="637270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427734"/>
            <a:ext cx="429364" cy="791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23878"/>
            <a:ext cx="708853" cy="442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61" y="1096175"/>
            <a:ext cx="1100439" cy="11004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1907704" y="1275606"/>
            <a:ext cx="576064" cy="7920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2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2139702"/>
            <a:ext cx="55595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1A5FC4"/>
                </a:solidFill>
                <a:latin typeface="Calibri" panose="020F0502020204030204" pitchFamily="34" charset="0"/>
              </a:rPr>
              <a:t>Спасибо за внимание!</a:t>
            </a:r>
            <a:endParaRPr lang="ru-RU" sz="4400" dirty="0">
              <a:solidFill>
                <a:srgbClr val="1A5FC4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6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11419</TotalTime>
  <Words>616</Words>
  <Application>Microsoft Office PowerPoint</Application>
  <PresentationFormat>Экран (16:9)</PresentationFormat>
  <Paragraphs>62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Yu Gothic UI Semibold</vt:lpstr>
      <vt:lpstr>Arial</vt:lpstr>
      <vt:lpstr>Calibri</vt:lpstr>
      <vt:lpstr>Century Schoolbook</vt:lpstr>
      <vt:lpstr>Tahoma</vt:lpstr>
      <vt:lpstr>Wingdings</vt:lpstr>
      <vt:lpstr>Wingdings 2</vt:lpstr>
      <vt:lpstr>1_Эркер</vt:lpstr>
      <vt:lpstr>Презентация PowerPoint</vt:lpstr>
      <vt:lpstr>Электронное образование Республики Татарстан</vt:lpstr>
      <vt:lpstr>Система контентной фильтрации</vt:lpstr>
      <vt:lpstr>Система контентной фильтрации</vt:lpstr>
      <vt:lpstr>Родительский контроль  </vt:lpstr>
      <vt:lpstr>Проблемные позиции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IRR</cp:lastModifiedBy>
  <cp:revision>313</cp:revision>
  <dcterms:created xsi:type="dcterms:W3CDTF">2011-01-19T10:29:57Z</dcterms:created>
  <dcterms:modified xsi:type="dcterms:W3CDTF">2018-11-13T11:35:59Z</dcterms:modified>
</cp:coreProperties>
</file>